
<file path=[Content_Types].xml><?xml version="1.0" encoding="utf-8"?>
<Types xmlns="http://schemas.openxmlformats.org/package/2006/content-types">
  <Default Extension="gif" ContentType="image/gif"/>
  <Default Extension="jpeg" ContentType="image/jpeg"/>
  <Default Extension="mp3" ContentType="audio/m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 id="2147483726" r:id="rId2"/>
  </p:sldMasterIdLst>
  <p:notesMasterIdLst>
    <p:notesMasterId r:id="rId38"/>
  </p:notesMasterIdLst>
  <p:sldIdLst>
    <p:sldId id="256" r:id="rId3"/>
    <p:sldId id="257" r:id="rId4"/>
    <p:sldId id="258" r:id="rId5"/>
    <p:sldId id="259" r:id="rId6"/>
    <p:sldId id="260" r:id="rId7"/>
    <p:sldId id="261" r:id="rId8"/>
    <p:sldId id="262" r:id="rId9"/>
    <p:sldId id="263" r:id="rId10"/>
    <p:sldId id="264" r:id="rId11"/>
    <p:sldId id="265" r:id="rId12"/>
    <p:sldId id="267" r:id="rId13"/>
    <p:sldId id="266" r:id="rId14"/>
    <p:sldId id="268" r:id="rId15"/>
    <p:sldId id="269" r:id="rId16"/>
    <p:sldId id="270" r:id="rId17"/>
    <p:sldId id="271" r:id="rId18"/>
    <p:sldId id="272" r:id="rId19"/>
    <p:sldId id="288" r:id="rId20"/>
    <p:sldId id="273" r:id="rId21"/>
    <p:sldId id="278" r:id="rId22"/>
    <p:sldId id="274" r:id="rId23"/>
    <p:sldId id="280" r:id="rId24"/>
    <p:sldId id="279" r:id="rId25"/>
    <p:sldId id="276" r:id="rId26"/>
    <p:sldId id="282" r:id="rId27"/>
    <p:sldId id="283" r:id="rId28"/>
    <p:sldId id="284" r:id="rId29"/>
    <p:sldId id="277" r:id="rId30"/>
    <p:sldId id="281" r:id="rId31"/>
    <p:sldId id="285" r:id="rId32"/>
    <p:sldId id="275" r:id="rId33"/>
    <p:sldId id="286" r:id="rId34"/>
    <p:sldId id="289" r:id="rId35"/>
    <p:sldId id="287" r:id="rId36"/>
    <p:sldId id="290"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333B"/>
    <a:srgbClr val="383B4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86" autoAdjust="0"/>
    <p:restoredTop sz="89282" autoAdjust="0"/>
  </p:normalViewPr>
  <p:slideViewPr>
    <p:cSldViewPr snapToGrid="0">
      <p:cViewPr>
        <p:scale>
          <a:sx n="75" d="100"/>
          <a:sy n="75" d="100"/>
        </p:scale>
        <p:origin x="272"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5911BC-8BEA-4C3B-B1BE-68BBC1AB72DA}"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86E6317B-D3C3-43EE-95CE-B600B6621ADE}">
      <dgm:prSet/>
      <dgm:spPr/>
      <dgm:t>
        <a:bodyPr/>
        <a:lstStyle/>
        <a:p>
          <a:r>
            <a:rPr lang="pt-PT" dirty="0" err="1"/>
            <a:t>Imperative</a:t>
          </a:r>
          <a:endParaRPr lang="en-US" dirty="0"/>
        </a:p>
      </dgm:t>
    </dgm:pt>
    <dgm:pt modelId="{5D57EEF4-7A70-4D79-BB61-5CA32A22D37C}" type="parTrans" cxnId="{4591C798-34CF-4E04-A591-7323BE2C9EAF}">
      <dgm:prSet/>
      <dgm:spPr/>
      <dgm:t>
        <a:bodyPr/>
        <a:lstStyle/>
        <a:p>
          <a:endParaRPr lang="en-US"/>
        </a:p>
      </dgm:t>
    </dgm:pt>
    <dgm:pt modelId="{4921062D-8C8F-48CA-876E-3F21ADA9AC11}" type="sibTrans" cxnId="{4591C798-34CF-4E04-A591-7323BE2C9EAF}">
      <dgm:prSet/>
      <dgm:spPr/>
      <dgm:t>
        <a:bodyPr/>
        <a:lstStyle/>
        <a:p>
          <a:endParaRPr lang="en-US"/>
        </a:p>
      </dgm:t>
    </dgm:pt>
    <dgm:pt modelId="{160F60CF-C48A-486B-9079-C94738A3C594}">
      <dgm:prSet/>
      <dgm:spPr/>
      <dgm:t>
        <a:bodyPr/>
        <a:lstStyle/>
        <a:p>
          <a:r>
            <a:rPr lang="pt-PT"/>
            <a:t>Procedural</a:t>
          </a:r>
          <a:endParaRPr lang="en-US"/>
        </a:p>
      </dgm:t>
    </dgm:pt>
    <dgm:pt modelId="{31A2F0F8-38FB-40B0-822B-E6DB31061145}" type="parTrans" cxnId="{8849A029-5AB5-4ED0-A9A4-51D124771010}">
      <dgm:prSet/>
      <dgm:spPr/>
      <dgm:t>
        <a:bodyPr/>
        <a:lstStyle/>
        <a:p>
          <a:endParaRPr lang="en-US"/>
        </a:p>
      </dgm:t>
    </dgm:pt>
    <dgm:pt modelId="{A4270CF8-2534-4194-BA18-6E2847302A09}" type="sibTrans" cxnId="{8849A029-5AB5-4ED0-A9A4-51D124771010}">
      <dgm:prSet/>
      <dgm:spPr/>
      <dgm:t>
        <a:bodyPr/>
        <a:lstStyle/>
        <a:p>
          <a:endParaRPr lang="en-US"/>
        </a:p>
      </dgm:t>
    </dgm:pt>
    <dgm:pt modelId="{29E40D74-99C9-4DB4-A84B-81173130F8AE}">
      <dgm:prSet/>
      <dgm:spPr/>
      <dgm:t>
        <a:bodyPr/>
        <a:lstStyle/>
        <a:p>
          <a:r>
            <a:rPr lang="pt-PT"/>
            <a:t>Functional</a:t>
          </a:r>
          <a:endParaRPr lang="en-US"/>
        </a:p>
      </dgm:t>
    </dgm:pt>
    <dgm:pt modelId="{3D571138-3BEA-46A0-AF49-A1C28772B692}" type="parTrans" cxnId="{9C415CFE-CE7A-4901-B228-BFA5DC2CFB86}">
      <dgm:prSet/>
      <dgm:spPr/>
      <dgm:t>
        <a:bodyPr/>
        <a:lstStyle/>
        <a:p>
          <a:endParaRPr lang="en-US"/>
        </a:p>
      </dgm:t>
    </dgm:pt>
    <dgm:pt modelId="{B721506B-8466-4C9A-A87C-EE3CB29C0191}" type="sibTrans" cxnId="{9C415CFE-CE7A-4901-B228-BFA5DC2CFB86}">
      <dgm:prSet/>
      <dgm:spPr/>
      <dgm:t>
        <a:bodyPr/>
        <a:lstStyle/>
        <a:p>
          <a:endParaRPr lang="en-US"/>
        </a:p>
      </dgm:t>
    </dgm:pt>
    <dgm:pt modelId="{AA62D3DE-F247-4B95-AA53-961D18DA6943}">
      <dgm:prSet/>
      <dgm:spPr/>
      <dgm:t>
        <a:bodyPr/>
        <a:lstStyle/>
        <a:p>
          <a:r>
            <a:rPr lang="pt-PT"/>
            <a:t>Object-oriented</a:t>
          </a:r>
          <a:endParaRPr lang="en-US"/>
        </a:p>
      </dgm:t>
    </dgm:pt>
    <dgm:pt modelId="{19478AD7-7087-4506-B7B8-0B401D32307B}" type="parTrans" cxnId="{3B15961B-D368-4178-9749-3B0967A6C4AA}">
      <dgm:prSet/>
      <dgm:spPr/>
      <dgm:t>
        <a:bodyPr/>
        <a:lstStyle/>
        <a:p>
          <a:endParaRPr lang="en-US"/>
        </a:p>
      </dgm:t>
    </dgm:pt>
    <dgm:pt modelId="{9F4F11B1-10A4-4C9B-ADC9-A3146DD8FF33}" type="sibTrans" cxnId="{3B15961B-D368-4178-9749-3B0967A6C4AA}">
      <dgm:prSet/>
      <dgm:spPr/>
      <dgm:t>
        <a:bodyPr/>
        <a:lstStyle/>
        <a:p>
          <a:endParaRPr lang="en-US"/>
        </a:p>
      </dgm:t>
    </dgm:pt>
    <dgm:pt modelId="{A13EB655-A625-4EBA-90C8-9A2094656809}">
      <dgm:prSet/>
      <dgm:spPr/>
      <dgm:t>
        <a:bodyPr/>
        <a:lstStyle/>
        <a:p>
          <a:r>
            <a:rPr lang="pt-PT" dirty="0" err="1"/>
            <a:t>Logic</a:t>
          </a:r>
          <a:endParaRPr lang="en-US" dirty="0"/>
        </a:p>
      </dgm:t>
    </dgm:pt>
    <dgm:pt modelId="{D21390D6-E9A0-4839-A052-6B97E6CA25FD}" type="parTrans" cxnId="{732AF3F3-BC00-4C62-9D0A-6CB8A29C7D15}">
      <dgm:prSet/>
      <dgm:spPr/>
      <dgm:t>
        <a:bodyPr/>
        <a:lstStyle/>
        <a:p>
          <a:endParaRPr lang="en-US"/>
        </a:p>
      </dgm:t>
    </dgm:pt>
    <dgm:pt modelId="{C72CBC08-9C42-4B54-A9AD-53A20CE3C525}" type="sibTrans" cxnId="{732AF3F3-BC00-4C62-9D0A-6CB8A29C7D15}">
      <dgm:prSet/>
      <dgm:spPr/>
      <dgm:t>
        <a:bodyPr/>
        <a:lstStyle/>
        <a:p>
          <a:endParaRPr lang="en-US"/>
        </a:p>
      </dgm:t>
    </dgm:pt>
    <dgm:pt modelId="{D33E0094-9AE9-418C-A3A7-BD7B8F0410B7}" type="pres">
      <dgm:prSet presAssocID="{3C5911BC-8BEA-4C3B-B1BE-68BBC1AB72DA}" presName="vert0" presStyleCnt="0">
        <dgm:presLayoutVars>
          <dgm:dir/>
          <dgm:animOne val="branch"/>
          <dgm:animLvl val="lvl"/>
        </dgm:presLayoutVars>
      </dgm:prSet>
      <dgm:spPr/>
    </dgm:pt>
    <dgm:pt modelId="{0B08D0F8-8496-432C-81EC-7B10B03377FA}" type="pres">
      <dgm:prSet presAssocID="{86E6317B-D3C3-43EE-95CE-B600B6621ADE}" presName="thickLine" presStyleLbl="alignNode1" presStyleIdx="0" presStyleCnt="5"/>
      <dgm:spPr/>
    </dgm:pt>
    <dgm:pt modelId="{9D89F08F-E9E1-4110-A178-FC2928FF8062}" type="pres">
      <dgm:prSet presAssocID="{86E6317B-D3C3-43EE-95CE-B600B6621ADE}" presName="horz1" presStyleCnt="0"/>
      <dgm:spPr/>
    </dgm:pt>
    <dgm:pt modelId="{26600A81-9919-4E2C-9FD2-A8325E51B0DF}" type="pres">
      <dgm:prSet presAssocID="{86E6317B-D3C3-43EE-95CE-B600B6621ADE}" presName="tx1" presStyleLbl="revTx" presStyleIdx="0" presStyleCnt="5"/>
      <dgm:spPr/>
    </dgm:pt>
    <dgm:pt modelId="{5A4D9F6C-D58B-43B4-B744-67185167C7A0}" type="pres">
      <dgm:prSet presAssocID="{86E6317B-D3C3-43EE-95CE-B600B6621ADE}" presName="vert1" presStyleCnt="0"/>
      <dgm:spPr/>
    </dgm:pt>
    <dgm:pt modelId="{29CBE452-2EDF-4CD7-A1AF-8B266E30EE59}" type="pres">
      <dgm:prSet presAssocID="{160F60CF-C48A-486B-9079-C94738A3C594}" presName="thickLine" presStyleLbl="alignNode1" presStyleIdx="1" presStyleCnt="5"/>
      <dgm:spPr/>
    </dgm:pt>
    <dgm:pt modelId="{C277C1C5-DD89-40F7-9F0A-246D08229A30}" type="pres">
      <dgm:prSet presAssocID="{160F60CF-C48A-486B-9079-C94738A3C594}" presName="horz1" presStyleCnt="0"/>
      <dgm:spPr/>
    </dgm:pt>
    <dgm:pt modelId="{5935A2D3-B343-4C47-AD07-893323126182}" type="pres">
      <dgm:prSet presAssocID="{160F60CF-C48A-486B-9079-C94738A3C594}" presName="tx1" presStyleLbl="revTx" presStyleIdx="1" presStyleCnt="5"/>
      <dgm:spPr/>
    </dgm:pt>
    <dgm:pt modelId="{23281583-4956-4B84-8D00-68D3CDB92D60}" type="pres">
      <dgm:prSet presAssocID="{160F60CF-C48A-486B-9079-C94738A3C594}" presName="vert1" presStyleCnt="0"/>
      <dgm:spPr/>
    </dgm:pt>
    <dgm:pt modelId="{438FD7E7-6487-474C-BDB2-BBDFF5FCC883}" type="pres">
      <dgm:prSet presAssocID="{29E40D74-99C9-4DB4-A84B-81173130F8AE}" presName="thickLine" presStyleLbl="alignNode1" presStyleIdx="2" presStyleCnt="5"/>
      <dgm:spPr/>
    </dgm:pt>
    <dgm:pt modelId="{AFCDC9FE-78B0-48D0-8BE1-E7B4EEB6B3E4}" type="pres">
      <dgm:prSet presAssocID="{29E40D74-99C9-4DB4-A84B-81173130F8AE}" presName="horz1" presStyleCnt="0"/>
      <dgm:spPr/>
    </dgm:pt>
    <dgm:pt modelId="{E7C0DC99-78B2-49B5-884B-AB803E1EF151}" type="pres">
      <dgm:prSet presAssocID="{29E40D74-99C9-4DB4-A84B-81173130F8AE}" presName="tx1" presStyleLbl="revTx" presStyleIdx="2" presStyleCnt="5"/>
      <dgm:spPr/>
    </dgm:pt>
    <dgm:pt modelId="{5E130739-D13C-45B0-91A1-556BCFA63026}" type="pres">
      <dgm:prSet presAssocID="{29E40D74-99C9-4DB4-A84B-81173130F8AE}" presName="vert1" presStyleCnt="0"/>
      <dgm:spPr/>
    </dgm:pt>
    <dgm:pt modelId="{C72C6E17-4D7E-49D1-9E7E-70A57AF0F470}" type="pres">
      <dgm:prSet presAssocID="{AA62D3DE-F247-4B95-AA53-961D18DA6943}" presName="thickLine" presStyleLbl="alignNode1" presStyleIdx="3" presStyleCnt="5"/>
      <dgm:spPr/>
    </dgm:pt>
    <dgm:pt modelId="{0B3AB1B1-A1E4-4628-B2E1-31D626A956BA}" type="pres">
      <dgm:prSet presAssocID="{AA62D3DE-F247-4B95-AA53-961D18DA6943}" presName="horz1" presStyleCnt="0"/>
      <dgm:spPr/>
    </dgm:pt>
    <dgm:pt modelId="{11083131-4FBD-46EF-8A8A-DD5D0E136995}" type="pres">
      <dgm:prSet presAssocID="{AA62D3DE-F247-4B95-AA53-961D18DA6943}" presName="tx1" presStyleLbl="revTx" presStyleIdx="3" presStyleCnt="5"/>
      <dgm:spPr/>
    </dgm:pt>
    <dgm:pt modelId="{EC1B89FE-F25C-42B3-9BAF-5D88438656D7}" type="pres">
      <dgm:prSet presAssocID="{AA62D3DE-F247-4B95-AA53-961D18DA6943}" presName="vert1" presStyleCnt="0"/>
      <dgm:spPr/>
    </dgm:pt>
    <dgm:pt modelId="{40F16175-1E73-48B3-AA6D-831E9A528189}" type="pres">
      <dgm:prSet presAssocID="{A13EB655-A625-4EBA-90C8-9A2094656809}" presName="thickLine" presStyleLbl="alignNode1" presStyleIdx="4" presStyleCnt="5"/>
      <dgm:spPr/>
    </dgm:pt>
    <dgm:pt modelId="{804769F2-A2A9-4AB1-A7A0-49111ADE4100}" type="pres">
      <dgm:prSet presAssocID="{A13EB655-A625-4EBA-90C8-9A2094656809}" presName="horz1" presStyleCnt="0"/>
      <dgm:spPr/>
    </dgm:pt>
    <dgm:pt modelId="{29EDC0C9-9315-4C0E-B716-150665C4A3F6}" type="pres">
      <dgm:prSet presAssocID="{A13EB655-A625-4EBA-90C8-9A2094656809}" presName="tx1" presStyleLbl="revTx" presStyleIdx="4" presStyleCnt="5"/>
      <dgm:spPr/>
    </dgm:pt>
    <dgm:pt modelId="{330A4170-C542-46ED-8EFA-A9F41D522E86}" type="pres">
      <dgm:prSet presAssocID="{A13EB655-A625-4EBA-90C8-9A2094656809}" presName="vert1" presStyleCnt="0"/>
      <dgm:spPr/>
    </dgm:pt>
  </dgm:ptLst>
  <dgm:cxnLst>
    <dgm:cxn modelId="{3B15961B-D368-4178-9749-3B0967A6C4AA}" srcId="{3C5911BC-8BEA-4C3B-B1BE-68BBC1AB72DA}" destId="{AA62D3DE-F247-4B95-AA53-961D18DA6943}" srcOrd="3" destOrd="0" parTransId="{19478AD7-7087-4506-B7B8-0B401D32307B}" sibTransId="{9F4F11B1-10A4-4C9B-ADC9-A3146DD8FF33}"/>
    <dgm:cxn modelId="{8849A029-5AB5-4ED0-A9A4-51D124771010}" srcId="{3C5911BC-8BEA-4C3B-B1BE-68BBC1AB72DA}" destId="{160F60CF-C48A-486B-9079-C94738A3C594}" srcOrd="1" destOrd="0" parTransId="{31A2F0F8-38FB-40B0-822B-E6DB31061145}" sibTransId="{A4270CF8-2534-4194-BA18-6E2847302A09}"/>
    <dgm:cxn modelId="{954DF438-E9AC-4DD0-88BB-882E17E085C4}" type="presOf" srcId="{160F60CF-C48A-486B-9079-C94738A3C594}" destId="{5935A2D3-B343-4C47-AD07-893323126182}" srcOrd="0" destOrd="0" presId="urn:microsoft.com/office/officeart/2008/layout/LinedList"/>
    <dgm:cxn modelId="{48E97347-FE78-4B6B-A3FA-B3DAEA39FE4A}" type="presOf" srcId="{AA62D3DE-F247-4B95-AA53-961D18DA6943}" destId="{11083131-4FBD-46EF-8A8A-DD5D0E136995}" srcOrd="0" destOrd="0" presId="urn:microsoft.com/office/officeart/2008/layout/LinedList"/>
    <dgm:cxn modelId="{FF45F275-CA9B-4814-91FF-B94B074E063B}" type="presOf" srcId="{86E6317B-D3C3-43EE-95CE-B600B6621ADE}" destId="{26600A81-9919-4E2C-9FD2-A8325E51B0DF}" srcOrd="0" destOrd="0" presId="urn:microsoft.com/office/officeart/2008/layout/LinedList"/>
    <dgm:cxn modelId="{B4EA758B-E949-4A32-B9AB-14BE0A9D96D3}" type="presOf" srcId="{29E40D74-99C9-4DB4-A84B-81173130F8AE}" destId="{E7C0DC99-78B2-49B5-884B-AB803E1EF151}" srcOrd="0" destOrd="0" presId="urn:microsoft.com/office/officeart/2008/layout/LinedList"/>
    <dgm:cxn modelId="{4591C798-34CF-4E04-A591-7323BE2C9EAF}" srcId="{3C5911BC-8BEA-4C3B-B1BE-68BBC1AB72DA}" destId="{86E6317B-D3C3-43EE-95CE-B600B6621ADE}" srcOrd="0" destOrd="0" parTransId="{5D57EEF4-7A70-4D79-BB61-5CA32A22D37C}" sibTransId="{4921062D-8C8F-48CA-876E-3F21ADA9AC11}"/>
    <dgm:cxn modelId="{2E0E7BA3-F26F-4155-99F5-51251E270912}" type="presOf" srcId="{A13EB655-A625-4EBA-90C8-9A2094656809}" destId="{29EDC0C9-9315-4C0E-B716-150665C4A3F6}" srcOrd="0" destOrd="0" presId="urn:microsoft.com/office/officeart/2008/layout/LinedList"/>
    <dgm:cxn modelId="{3D74CAC5-FDF8-4C60-919E-0DB6E3764819}" type="presOf" srcId="{3C5911BC-8BEA-4C3B-B1BE-68BBC1AB72DA}" destId="{D33E0094-9AE9-418C-A3A7-BD7B8F0410B7}" srcOrd="0" destOrd="0" presId="urn:microsoft.com/office/officeart/2008/layout/LinedList"/>
    <dgm:cxn modelId="{732AF3F3-BC00-4C62-9D0A-6CB8A29C7D15}" srcId="{3C5911BC-8BEA-4C3B-B1BE-68BBC1AB72DA}" destId="{A13EB655-A625-4EBA-90C8-9A2094656809}" srcOrd="4" destOrd="0" parTransId="{D21390D6-E9A0-4839-A052-6B97E6CA25FD}" sibTransId="{C72CBC08-9C42-4B54-A9AD-53A20CE3C525}"/>
    <dgm:cxn modelId="{9C415CFE-CE7A-4901-B228-BFA5DC2CFB86}" srcId="{3C5911BC-8BEA-4C3B-B1BE-68BBC1AB72DA}" destId="{29E40D74-99C9-4DB4-A84B-81173130F8AE}" srcOrd="2" destOrd="0" parTransId="{3D571138-3BEA-46A0-AF49-A1C28772B692}" sibTransId="{B721506B-8466-4C9A-A87C-EE3CB29C0191}"/>
    <dgm:cxn modelId="{A24D5FF9-7B3B-4E67-8AF9-DC46D5CE1943}" type="presParOf" srcId="{D33E0094-9AE9-418C-A3A7-BD7B8F0410B7}" destId="{0B08D0F8-8496-432C-81EC-7B10B03377FA}" srcOrd="0" destOrd="0" presId="urn:microsoft.com/office/officeart/2008/layout/LinedList"/>
    <dgm:cxn modelId="{4EF2E111-D432-4C61-AE00-E5942F67AB46}" type="presParOf" srcId="{D33E0094-9AE9-418C-A3A7-BD7B8F0410B7}" destId="{9D89F08F-E9E1-4110-A178-FC2928FF8062}" srcOrd="1" destOrd="0" presId="urn:microsoft.com/office/officeart/2008/layout/LinedList"/>
    <dgm:cxn modelId="{C78E3A61-0458-4416-B8CF-58EF27E1B0F4}" type="presParOf" srcId="{9D89F08F-E9E1-4110-A178-FC2928FF8062}" destId="{26600A81-9919-4E2C-9FD2-A8325E51B0DF}" srcOrd="0" destOrd="0" presId="urn:microsoft.com/office/officeart/2008/layout/LinedList"/>
    <dgm:cxn modelId="{09A899C4-06CF-4731-9DA4-F9718F94EEE1}" type="presParOf" srcId="{9D89F08F-E9E1-4110-A178-FC2928FF8062}" destId="{5A4D9F6C-D58B-43B4-B744-67185167C7A0}" srcOrd="1" destOrd="0" presId="urn:microsoft.com/office/officeart/2008/layout/LinedList"/>
    <dgm:cxn modelId="{65AF7B3A-66E3-4131-ADFD-234ECA3719AC}" type="presParOf" srcId="{D33E0094-9AE9-418C-A3A7-BD7B8F0410B7}" destId="{29CBE452-2EDF-4CD7-A1AF-8B266E30EE59}" srcOrd="2" destOrd="0" presId="urn:microsoft.com/office/officeart/2008/layout/LinedList"/>
    <dgm:cxn modelId="{0505D0B5-45F4-458A-9AD6-073507A2621F}" type="presParOf" srcId="{D33E0094-9AE9-418C-A3A7-BD7B8F0410B7}" destId="{C277C1C5-DD89-40F7-9F0A-246D08229A30}" srcOrd="3" destOrd="0" presId="urn:microsoft.com/office/officeart/2008/layout/LinedList"/>
    <dgm:cxn modelId="{80DC9517-0A53-46BF-9184-8F4A128BA88B}" type="presParOf" srcId="{C277C1C5-DD89-40F7-9F0A-246D08229A30}" destId="{5935A2D3-B343-4C47-AD07-893323126182}" srcOrd="0" destOrd="0" presId="urn:microsoft.com/office/officeart/2008/layout/LinedList"/>
    <dgm:cxn modelId="{B97C93E1-7D40-4F86-9620-6EBD7D5A97D0}" type="presParOf" srcId="{C277C1C5-DD89-40F7-9F0A-246D08229A30}" destId="{23281583-4956-4B84-8D00-68D3CDB92D60}" srcOrd="1" destOrd="0" presId="urn:microsoft.com/office/officeart/2008/layout/LinedList"/>
    <dgm:cxn modelId="{70B6CE77-804B-4C5D-A831-DF7D8E7F1260}" type="presParOf" srcId="{D33E0094-9AE9-418C-A3A7-BD7B8F0410B7}" destId="{438FD7E7-6487-474C-BDB2-BBDFF5FCC883}" srcOrd="4" destOrd="0" presId="urn:microsoft.com/office/officeart/2008/layout/LinedList"/>
    <dgm:cxn modelId="{7F44A190-A12F-4161-8560-A8CEFC955A0A}" type="presParOf" srcId="{D33E0094-9AE9-418C-A3A7-BD7B8F0410B7}" destId="{AFCDC9FE-78B0-48D0-8BE1-E7B4EEB6B3E4}" srcOrd="5" destOrd="0" presId="urn:microsoft.com/office/officeart/2008/layout/LinedList"/>
    <dgm:cxn modelId="{E8803A50-6875-48F5-BB98-CE2C3863B75B}" type="presParOf" srcId="{AFCDC9FE-78B0-48D0-8BE1-E7B4EEB6B3E4}" destId="{E7C0DC99-78B2-49B5-884B-AB803E1EF151}" srcOrd="0" destOrd="0" presId="urn:microsoft.com/office/officeart/2008/layout/LinedList"/>
    <dgm:cxn modelId="{A1DDD504-658A-4810-AD76-735322912BE2}" type="presParOf" srcId="{AFCDC9FE-78B0-48D0-8BE1-E7B4EEB6B3E4}" destId="{5E130739-D13C-45B0-91A1-556BCFA63026}" srcOrd="1" destOrd="0" presId="urn:microsoft.com/office/officeart/2008/layout/LinedList"/>
    <dgm:cxn modelId="{929C1C0D-C451-415B-83C6-81A80CF202ED}" type="presParOf" srcId="{D33E0094-9AE9-418C-A3A7-BD7B8F0410B7}" destId="{C72C6E17-4D7E-49D1-9E7E-70A57AF0F470}" srcOrd="6" destOrd="0" presId="urn:microsoft.com/office/officeart/2008/layout/LinedList"/>
    <dgm:cxn modelId="{41BB0482-7961-465D-8238-E8D2264F1220}" type="presParOf" srcId="{D33E0094-9AE9-418C-A3A7-BD7B8F0410B7}" destId="{0B3AB1B1-A1E4-4628-B2E1-31D626A956BA}" srcOrd="7" destOrd="0" presId="urn:microsoft.com/office/officeart/2008/layout/LinedList"/>
    <dgm:cxn modelId="{4625A1AC-85A4-4EC0-8C83-98E12402F2FF}" type="presParOf" srcId="{0B3AB1B1-A1E4-4628-B2E1-31D626A956BA}" destId="{11083131-4FBD-46EF-8A8A-DD5D0E136995}" srcOrd="0" destOrd="0" presId="urn:microsoft.com/office/officeart/2008/layout/LinedList"/>
    <dgm:cxn modelId="{7A57FF34-DF23-4EB3-9DA4-CBC5988D977D}" type="presParOf" srcId="{0B3AB1B1-A1E4-4628-B2E1-31D626A956BA}" destId="{EC1B89FE-F25C-42B3-9BAF-5D88438656D7}" srcOrd="1" destOrd="0" presId="urn:microsoft.com/office/officeart/2008/layout/LinedList"/>
    <dgm:cxn modelId="{4EBA0AE4-518B-4C00-91A6-352E81EBCD55}" type="presParOf" srcId="{D33E0094-9AE9-418C-A3A7-BD7B8F0410B7}" destId="{40F16175-1E73-48B3-AA6D-831E9A528189}" srcOrd="8" destOrd="0" presId="urn:microsoft.com/office/officeart/2008/layout/LinedList"/>
    <dgm:cxn modelId="{CBB15A8B-E53F-4D42-93CF-D25099772C63}" type="presParOf" srcId="{D33E0094-9AE9-418C-A3A7-BD7B8F0410B7}" destId="{804769F2-A2A9-4AB1-A7A0-49111ADE4100}" srcOrd="9" destOrd="0" presId="urn:microsoft.com/office/officeart/2008/layout/LinedList"/>
    <dgm:cxn modelId="{AEF5461D-5D36-4D5E-B048-A9F07E56B65E}" type="presParOf" srcId="{804769F2-A2A9-4AB1-A7A0-49111ADE4100}" destId="{29EDC0C9-9315-4C0E-B716-150665C4A3F6}" srcOrd="0" destOrd="0" presId="urn:microsoft.com/office/officeart/2008/layout/LinedList"/>
    <dgm:cxn modelId="{6F328F02-B00A-4597-9AF4-9BA37360BBE8}" type="presParOf" srcId="{804769F2-A2A9-4AB1-A7A0-49111ADE4100}" destId="{330A4170-C542-46ED-8EFA-A9F41D522E86}"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559F2DE-7D31-4778-9898-B5721E13C920}" type="doc">
      <dgm:prSet loTypeId="urn:microsoft.com/office/officeart/2005/8/layout/hierarchy1" loCatId="hierarchy" qsTypeId="urn:microsoft.com/office/officeart/2005/8/quickstyle/simple4" qsCatId="simple" csTypeId="urn:microsoft.com/office/officeart/2005/8/colors/accent1_2" csCatId="accent1" phldr="1"/>
      <dgm:spPr/>
      <dgm:t>
        <a:bodyPr/>
        <a:lstStyle/>
        <a:p>
          <a:endParaRPr lang="en-US"/>
        </a:p>
      </dgm:t>
    </dgm:pt>
    <dgm:pt modelId="{A2E9649D-DADB-4AB9-A61C-8491B76EF9A5}">
      <dgm:prSet/>
      <dgm:spPr/>
      <dgm:t>
        <a:bodyPr/>
        <a:lstStyle/>
        <a:p>
          <a:r>
            <a:rPr lang="en-US"/>
            <a:t>Advantages:</a:t>
          </a:r>
        </a:p>
      </dgm:t>
    </dgm:pt>
    <dgm:pt modelId="{531B4C50-4A30-41F3-83B6-76B9655EC861}" type="parTrans" cxnId="{00D23CFA-2656-44EF-B590-4B70561720C6}">
      <dgm:prSet/>
      <dgm:spPr/>
      <dgm:t>
        <a:bodyPr/>
        <a:lstStyle/>
        <a:p>
          <a:endParaRPr lang="en-US"/>
        </a:p>
      </dgm:t>
    </dgm:pt>
    <dgm:pt modelId="{6CACA93E-7B91-4943-AF29-93A61FEEAF98}" type="sibTrans" cxnId="{00D23CFA-2656-44EF-B590-4B70561720C6}">
      <dgm:prSet/>
      <dgm:spPr/>
      <dgm:t>
        <a:bodyPr/>
        <a:lstStyle/>
        <a:p>
          <a:endParaRPr lang="en-US"/>
        </a:p>
      </dgm:t>
    </dgm:pt>
    <dgm:pt modelId="{594D50A4-BD01-4BCE-920E-A83722CF93AE}">
      <dgm:prSet/>
      <dgm:spPr/>
      <dgm:t>
        <a:bodyPr/>
        <a:lstStyle/>
        <a:p>
          <a:r>
            <a:rPr lang="en-US"/>
            <a:t>Memory efficient</a:t>
          </a:r>
        </a:p>
      </dgm:t>
    </dgm:pt>
    <dgm:pt modelId="{95AB6E31-CF34-4469-BD45-6BB8B2D0E926}" type="parTrans" cxnId="{CD79568D-921E-45D3-9FF9-F52178AA7A1B}">
      <dgm:prSet/>
      <dgm:spPr/>
      <dgm:t>
        <a:bodyPr/>
        <a:lstStyle/>
        <a:p>
          <a:endParaRPr lang="en-US"/>
        </a:p>
      </dgm:t>
    </dgm:pt>
    <dgm:pt modelId="{B920EE47-87C3-4A85-BF3F-B474E0F8E876}" type="sibTrans" cxnId="{CD79568D-921E-45D3-9FF9-F52178AA7A1B}">
      <dgm:prSet/>
      <dgm:spPr/>
      <dgm:t>
        <a:bodyPr/>
        <a:lstStyle/>
        <a:p>
          <a:endParaRPr lang="en-US"/>
        </a:p>
      </dgm:t>
    </dgm:pt>
    <dgm:pt modelId="{B686C146-D7D4-42DF-999D-DD91DC334B31}">
      <dgm:prSet/>
      <dgm:spPr/>
      <dgm:t>
        <a:bodyPr/>
        <a:lstStyle/>
        <a:p>
          <a:r>
            <a:rPr lang="en-US"/>
            <a:t>Can infer knowledge</a:t>
          </a:r>
        </a:p>
      </dgm:t>
    </dgm:pt>
    <dgm:pt modelId="{A96EAED7-33D4-4DFA-8148-9E81689C1BED}" type="parTrans" cxnId="{47B097BC-F971-4A13-B30F-9EC174DF1EB8}">
      <dgm:prSet/>
      <dgm:spPr/>
      <dgm:t>
        <a:bodyPr/>
        <a:lstStyle/>
        <a:p>
          <a:endParaRPr lang="en-US"/>
        </a:p>
      </dgm:t>
    </dgm:pt>
    <dgm:pt modelId="{D6507E01-4BCA-44D6-8D51-A2FA69BD5EF0}" type="sibTrans" cxnId="{47B097BC-F971-4A13-B30F-9EC174DF1EB8}">
      <dgm:prSet/>
      <dgm:spPr/>
      <dgm:t>
        <a:bodyPr/>
        <a:lstStyle/>
        <a:p>
          <a:endParaRPr lang="en-US"/>
        </a:p>
      </dgm:t>
    </dgm:pt>
    <dgm:pt modelId="{AEA4A7D4-9B97-42DE-A44A-35345E4FD9BA}">
      <dgm:prSet/>
      <dgm:spPr/>
      <dgm:t>
        <a:bodyPr/>
        <a:lstStyle/>
        <a:p>
          <a:r>
            <a:rPr lang="en-US" dirty="0"/>
            <a:t>Proximity with natural language</a:t>
          </a:r>
        </a:p>
      </dgm:t>
    </dgm:pt>
    <dgm:pt modelId="{D55B0C33-CD6D-449B-93CA-7E9696D8276D}" type="parTrans" cxnId="{C8ACF354-BDE7-48F4-888E-E83B3DFFC320}">
      <dgm:prSet/>
      <dgm:spPr/>
      <dgm:t>
        <a:bodyPr/>
        <a:lstStyle/>
        <a:p>
          <a:endParaRPr lang="en-US"/>
        </a:p>
      </dgm:t>
    </dgm:pt>
    <dgm:pt modelId="{637D58E4-FF8F-470F-9B5F-8C87E33E60C9}" type="sibTrans" cxnId="{C8ACF354-BDE7-48F4-888E-E83B3DFFC320}">
      <dgm:prSet/>
      <dgm:spPr/>
      <dgm:t>
        <a:bodyPr/>
        <a:lstStyle/>
        <a:p>
          <a:endParaRPr lang="en-US"/>
        </a:p>
      </dgm:t>
    </dgm:pt>
    <dgm:pt modelId="{4CF18445-676A-4D4E-A8FB-6282B4B50207}">
      <dgm:prSet/>
      <dgm:spPr/>
      <dgm:t>
        <a:bodyPr/>
        <a:lstStyle/>
        <a:p>
          <a:r>
            <a:rPr lang="en-US" dirty="0"/>
            <a:t>Inferring knowledge is built-in</a:t>
          </a:r>
        </a:p>
      </dgm:t>
    </dgm:pt>
    <dgm:pt modelId="{BB50CC54-6468-4C8C-AEC6-3F1846F4B2E2}" type="parTrans" cxnId="{8D43C41D-B19C-46CE-9ABF-092972037A27}">
      <dgm:prSet/>
      <dgm:spPr/>
      <dgm:t>
        <a:bodyPr/>
        <a:lstStyle/>
        <a:p>
          <a:endParaRPr lang="en-US"/>
        </a:p>
      </dgm:t>
    </dgm:pt>
    <dgm:pt modelId="{E2BC5FA4-23EF-43C2-AA78-168AC703EACA}" type="sibTrans" cxnId="{8D43C41D-B19C-46CE-9ABF-092972037A27}">
      <dgm:prSet/>
      <dgm:spPr/>
      <dgm:t>
        <a:bodyPr/>
        <a:lstStyle/>
        <a:p>
          <a:endParaRPr lang="en-US"/>
        </a:p>
      </dgm:t>
    </dgm:pt>
    <dgm:pt modelId="{F871929D-ACE3-481E-9179-38EB4962721F}">
      <dgm:prSet/>
      <dgm:spPr/>
      <dgm:t>
        <a:bodyPr/>
        <a:lstStyle/>
        <a:p>
          <a:r>
            <a:rPr lang="en-US" dirty="0"/>
            <a:t>Used in AI Knowledge-based systems</a:t>
          </a:r>
        </a:p>
      </dgm:t>
    </dgm:pt>
    <dgm:pt modelId="{19398188-8B61-471E-83DD-4066DF69BC46}" type="parTrans" cxnId="{F9C923D4-62C3-4197-BFBC-C8EC914925E6}">
      <dgm:prSet/>
      <dgm:spPr/>
      <dgm:t>
        <a:bodyPr/>
        <a:lstStyle/>
        <a:p>
          <a:endParaRPr lang="en-US"/>
        </a:p>
      </dgm:t>
    </dgm:pt>
    <dgm:pt modelId="{07AD2DC5-65EB-446A-AECE-12A91A313335}" type="sibTrans" cxnId="{F9C923D4-62C3-4197-BFBC-C8EC914925E6}">
      <dgm:prSet/>
      <dgm:spPr/>
      <dgm:t>
        <a:bodyPr/>
        <a:lstStyle/>
        <a:p>
          <a:endParaRPr lang="en-US"/>
        </a:p>
      </dgm:t>
    </dgm:pt>
    <dgm:pt modelId="{77C45673-6EFA-4117-BD1A-305C4A8864C1}">
      <dgm:prSet/>
      <dgm:spPr/>
      <dgm:t>
        <a:bodyPr/>
        <a:lstStyle/>
        <a:p>
          <a:r>
            <a:rPr lang="en-US" dirty="0"/>
            <a:t>Easier to program puzzle solvers</a:t>
          </a:r>
        </a:p>
      </dgm:t>
    </dgm:pt>
    <dgm:pt modelId="{906C9850-B360-4126-AF63-6F2257D4F1E8}" type="parTrans" cxnId="{575BE4B9-5325-46F1-835D-BC62044A4747}">
      <dgm:prSet/>
      <dgm:spPr/>
      <dgm:t>
        <a:bodyPr/>
        <a:lstStyle/>
        <a:p>
          <a:endParaRPr lang="en-US"/>
        </a:p>
      </dgm:t>
    </dgm:pt>
    <dgm:pt modelId="{8238463F-4CC3-4840-A08A-2761641F0396}" type="sibTrans" cxnId="{575BE4B9-5325-46F1-835D-BC62044A4747}">
      <dgm:prSet/>
      <dgm:spPr/>
      <dgm:t>
        <a:bodyPr/>
        <a:lstStyle/>
        <a:p>
          <a:endParaRPr lang="en-US"/>
        </a:p>
      </dgm:t>
    </dgm:pt>
    <dgm:pt modelId="{5CA75748-1F83-4D05-9D89-0ABF1BE096AD}" type="pres">
      <dgm:prSet presAssocID="{C559F2DE-7D31-4778-9898-B5721E13C920}" presName="hierChild1" presStyleCnt="0">
        <dgm:presLayoutVars>
          <dgm:chPref val="1"/>
          <dgm:dir/>
          <dgm:animOne val="branch"/>
          <dgm:animLvl val="lvl"/>
          <dgm:resizeHandles/>
        </dgm:presLayoutVars>
      </dgm:prSet>
      <dgm:spPr/>
    </dgm:pt>
    <dgm:pt modelId="{902BB0E4-00DB-44D7-824D-1559D0D859C2}" type="pres">
      <dgm:prSet presAssocID="{A2E9649D-DADB-4AB9-A61C-8491B76EF9A5}" presName="hierRoot1" presStyleCnt="0"/>
      <dgm:spPr/>
    </dgm:pt>
    <dgm:pt modelId="{219A1696-37AC-4836-87E2-BCED7B7BD900}" type="pres">
      <dgm:prSet presAssocID="{A2E9649D-DADB-4AB9-A61C-8491B76EF9A5}" presName="composite" presStyleCnt="0"/>
      <dgm:spPr/>
    </dgm:pt>
    <dgm:pt modelId="{3754733F-B5EC-4D7E-B379-20E310334F38}" type="pres">
      <dgm:prSet presAssocID="{A2E9649D-DADB-4AB9-A61C-8491B76EF9A5}" presName="background" presStyleLbl="node0" presStyleIdx="0" presStyleCnt="1"/>
      <dgm:spPr/>
    </dgm:pt>
    <dgm:pt modelId="{A7D5A7AB-7D39-4165-8A14-C9120BB40C87}" type="pres">
      <dgm:prSet presAssocID="{A2E9649D-DADB-4AB9-A61C-8491B76EF9A5}" presName="text" presStyleLbl="fgAcc0" presStyleIdx="0" presStyleCnt="1">
        <dgm:presLayoutVars>
          <dgm:chPref val="3"/>
        </dgm:presLayoutVars>
      </dgm:prSet>
      <dgm:spPr/>
    </dgm:pt>
    <dgm:pt modelId="{845C4D14-3215-4C4A-B5ED-104C1EE4F0C3}" type="pres">
      <dgm:prSet presAssocID="{A2E9649D-DADB-4AB9-A61C-8491B76EF9A5}" presName="hierChild2" presStyleCnt="0"/>
      <dgm:spPr/>
    </dgm:pt>
    <dgm:pt modelId="{A39C3381-23BA-4B77-8696-94BE11A51AF1}" type="pres">
      <dgm:prSet presAssocID="{95AB6E31-CF34-4469-BD45-6BB8B2D0E926}" presName="Name10" presStyleLbl="parChTrans1D2" presStyleIdx="0" presStyleCnt="6"/>
      <dgm:spPr/>
    </dgm:pt>
    <dgm:pt modelId="{52DD3BDC-568A-4065-AE01-48E642AEF4C9}" type="pres">
      <dgm:prSet presAssocID="{594D50A4-BD01-4BCE-920E-A83722CF93AE}" presName="hierRoot2" presStyleCnt="0"/>
      <dgm:spPr/>
    </dgm:pt>
    <dgm:pt modelId="{1967F2CB-F87C-4B89-BC1A-E5CE304E56F5}" type="pres">
      <dgm:prSet presAssocID="{594D50A4-BD01-4BCE-920E-A83722CF93AE}" presName="composite2" presStyleCnt="0"/>
      <dgm:spPr/>
    </dgm:pt>
    <dgm:pt modelId="{F287CBDE-4D19-4A1E-AF05-E1DA6606B9BD}" type="pres">
      <dgm:prSet presAssocID="{594D50A4-BD01-4BCE-920E-A83722CF93AE}" presName="background2" presStyleLbl="node2" presStyleIdx="0" presStyleCnt="6"/>
      <dgm:spPr/>
    </dgm:pt>
    <dgm:pt modelId="{F80C012D-8CFA-4C17-8519-308FFF80AB4D}" type="pres">
      <dgm:prSet presAssocID="{594D50A4-BD01-4BCE-920E-A83722CF93AE}" presName="text2" presStyleLbl="fgAcc2" presStyleIdx="0" presStyleCnt="6">
        <dgm:presLayoutVars>
          <dgm:chPref val="3"/>
        </dgm:presLayoutVars>
      </dgm:prSet>
      <dgm:spPr/>
    </dgm:pt>
    <dgm:pt modelId="{CA2B695E-1B9E-4CBA-850B-C9DC673A0001}" type="pres">
      <dgm:prSet presAssocID="{594D50A4-BD01-4BCE-920E-A83722CF93AE}" presName="hierChild3" presStyleCnt="0"/>
      <dgm:spPr/>
    </dgm:pt>
    <dgm:pt modelId="{A78A5D29-97F6-4804-91A2-0BE4E4E619A9}" type="pres">
      <dgm:prSet presAssocID="{A96EAED7-33D4-4DFA-8148-9E81689C1BED}" presName="Name10" presStyleLbl="parChTrans1D2" presStyleIdx="1" presStyleCnt="6"/>
      <dgm:spPr/>
    </dgm:pt>
    <dgm:pt modelId="{79DBE1A4-616C-4BFC-98FB-39A51ECBEA36}" type="pres">
      <dgm:prSet presAssocID="{B686C146-D7D4-42DF-999D-DD91DC334B31}" presName="hierRoot2" presStyleCnt="0"/>
      <dgm:spPr/>
    </dgm:pt>
    <dgm:pt modelId="{2944F6F2-C0A0-4010-8EBC-19993AC47C5F}" type="pres">
      <dgm:prSet presAssocID="{B686C146-D7D4-42DF-999D-DD91DC334B31}" presName="composite2" presStyleCnt="0"/>
      <dgm:spPr/>
    </dgm:pt>
    <dgm:pt modelId="{EEC56DF6-9E90-4E34-B637-F150493B0559}" type="pres">
      <dgm:prSet presAssocID="{B686C146-D7D4-42DF-999D-DD91DC334B31}" presName="background2" presStyleLbl="node2" presStyleIdx="1" presStyleCnt="6"/>
      <dgm:spPr/>
    </dgm:pt>
    <dgm:pt modelId="{EFB7CE82-A710-4771-BD17-2DA440E40EC9}" type="pres">
      <dgm:prSet presAssocID="{B686C146-D7D4-42DF-999D-DD91DC334B31}" presName="text2" presStyleLbl="fgAcc2" presStyleIdx="1" presStyleCnt="6">
        <dgm:presLayoutVars>
          <dgm:chPref val="3"/>
        </dgm:presLayoutVars>
      </dgm:prSet>
      <dgm:spPr/>
    </dgm:pt>
    <dgm:pt modelId="{138919CC-80A4-45D7-BB2F-74A4BB66523A}" type="pres">
      <dgm:prSet presAssocID="{B686C146-D7D4-42DF-999D-DD91DC334B31}" presName="hierChild3" presStyleCnt="0"/>
      <dgm:spPr/>
    </dgm:pt>
    <dgm:pt modelId="{792E45E1-8ACC-4E8A-B986-41A72E165831}" type="pres">
      <dgm:prSet presAssocID="{D55B0C33-CD6D-449B-93CA-7E9696D8276D}" presName="Name10" presStyleLbl="parChTrans1D2" presStyleIdx="2" presStyleCnt="6"/>
      <dgm:spPr/>
    </dgm:pt>
    <dgm:pt modelId="{924CAAA5-22C7-4531-9D61-78154CE1B5E3}" type="pres">
      <dgm:prSet presAssocID="{AEA4A7D4-9B97-42DE-A44A-35345E4FD9BA}" presName="hierRoot2" presStyleCnt="0"/>
      <dgm:spPr/>
    </dgm:pt>
    <dgm:pt modelId="{1820331E-E3E7-4F59-992A-86E5F6B1CDD1}" type="pres">
      <dgm:prSet presAssocID="{AEA4A7D4-9B97-42DE-A44A-35345E4FD9BA}" presName="composite2" presStyleCnt="0"/>
      <dgm:spPr/>
    </dgm:pt>
    <dgm:pt modelId="{3713C119-EA2C-4DE9-9CA1-7B8F52FB1C41}" type="pres">
      <dgm:prSet presAssocID="{AEA4A7D4-9B97-42DE-A44A-35345E4FD9BA}" presName="background2" presStyleLbl="node2" presStyleIdx="2" presStyleCnt="6"/>
      <dgm:spPr/>
    </dgm:pt>
    <dgm:pt modelId="{A48236D3-FC24-42C2-858E-14ED38BAC362}" type="pres">
      <dgm:prSet presAssocID="{AEA4A7D4-9B97-42DE-A44A-35345E4FD9BA}" presName="text2" presStyleLbl="fgAcc2" presStyleIdx="2" presStyleCnt="6">
        <dgm:presLayoutVars>
          <dgm:chPref val="3"/>
        </dgm:presLayoutVars>
      </dgm:prSet>
      <dgm:spPr/>
    </dgm:pt>
    <dgm:pt modelId="{652D9D83-DBB3-4137-94AA-23A544E9B1E8}" type="pres">
      <dgm:prSet presAssocID="{AEA4A7D4-9B97-42DE-A44A-35345E4FD9BA}" presName="hierChild3" presStyleCnt="0"/>
      <dgm:spPr/>
    </dgm:pt>
    <dgm:pt modelId="{4189DAFA-BD92-4AAC-B5B6-24343914DCC9}" type="pres">
      <dgm:prSet presAssocID="{BB50CC54-6468-4C8C-AEC6-3F1846F4B2E2}" presName="Name10" presStyleLbl="parChTrans1D2" presStyleIdx="3" presStyleCnt="6"/>
      <dgm:spPr/>
    </dgm:pt>
    <dgm:pt modelId="{38B07E4F-8F3A-4759-9204-99A7AD78E3E6}" type="pres">
      <dgm:prSet presAssocID="{4CF18445-676A-4D4E-A8FB-6282B4B50207}" presName="hierRoot2" presStyleCnt="0"/>
      <dgm:spPr/>
    </dgm:pt>
    <dgm:pt modelId="{C7C3377D-4D90-4AA5-B612-E796221349F6}" type="pres">
      <dgm:prSet presAssocID="{4CF18445-676A-4D4E-A8FB-6282B4B50207}" presName="composite2" presStyleCnt="0"/>
      <dgm:spPr/>
    </dgm:pt>
    <dgm:pt modelId="{8F2DF100-C617-4735-AB9C-DBE665F04627}" type="pres">
      <dgm:prSet presAssocID="{4CF18445-676A-4D4E-A8FB-6282B4B50207}" presName="background2" presStyleLbl="node2" presStyleIdx="3" presStyleCnt="6"/>
      <dgm:spPr/>
    </dgm:pt>
    <dgm:pt modelId="{F20E03E7-4721-42C0-B957-AB41A2CA916C}" type="pres">
      <dgm:prSet presAssocID="{4CF18445-676A-4D4E-A8FB-6282B4B50207}" presName="text2" presStyleLbl="fgAcc2" presStyleIdx="3" presStyleCnt="6">
        <dgm:presLayoutVars>
          <dgm:chPref val="3"/>
        </dgm:presLayoutVars>
      </dgm:prSet>
      <dgm:spPr/>
    </dgm:pt>
    <dgm:pt modelId="{26EDB537-185C-4D8C-BFA2-99EA7C97FEDA}" type="pres">
      <dgm:prSet presAssocID="{4CF18445-676A-4D4E-A8FB-6282B4B50207}" presName="hierChild3" presStyleCnt="0"/>
      <dgm:spPr/>
    </dgm:pt>
    <dgm:pt modelId="{623065DA-CA6F-488E-96AC-8D830AFE024D}" type="pres">
      <dgm:prSet presAssocID="{19398188-8B61-471E-83DD-4066DF69BC46}" presName="Name10" presStyleLbl="parChTrans1D2" presStyleIdx="4" presStyleCnt="6"/>
      <dgm:spPr/>
    </dgm:pt>
    <dgm:pt modelId="{9BABF9B7-E341-4543-A5A1-5CE3D219FDD5}" type="pres">
      <dgm:prSet presAssocID="{F871929D-ACE3-481E-9179-38EB4962721F}" presName="hierRoot2" presStyleCnt="0"/>
      <dgm:spPr/>
    </dgm:pt>
    <dgm:pt modelId="{B788276A-262D-4BA9-BA2A-4E4F112AEE5F}" type="pres">
      <dgm:prSet presAssocID="{F871929D-ACE3-481E-9179-38EB4962721F}" presName="composite2" presStyleCnt="0"/>
      <dgm:spPr/>
    </dgm:pt>
    <dgm:pt modelId="{B7516187-BFAC-45BF-A1DD-5A40CA530141}" type="pres">
      <dgm:prSet presAssocID="{F871929D-ACE3-481E-9179-38EB4962721F}" presName="background2" presStyleLbl="node2" presStyleIdx="4" presStyleCnt="6"/>
      <dgm:spPr/>
    </dgm:pt>
    <dgm:pt modelId="{67B03D0C-015D-4D02-9996-D5697CA9FC99}" type="pres">
      <dgm:prSet presAssocID="{F871929D-ACE3-481E-9179-38EB4962721F}" presName="text2" presStyleLbl="fgAcc2" presStyleIdx="4" presStyleCnt="6">
        <dgm:presLayoutVars>
          <dgm:chPref val="3"/>
        </dgm:presLayoutVars>
      </dgm:prSet>
      <dgm:spPr/>
    </dgm:pt>
    <dgm:pt modelId="{65C29441-0FE0-4FC2-B7BA-CC8E722D8FDB}" type="pres">
      <dgm:prSet presAssocID="{F871929D-ACE3-481E-9179-38EB4962721F}" presName="hierChild3" presStyleCnt="0"/>
      <dgm:spPr/>
    </dgm:pt>
    <dgm:pt modelId="{3812679D-E720-410B-802F-D39F1D554743}" type="pres">
      <dgm:prSet presAssocID="{906C9850-B360-4126-AF63-6F2257D4F1E8}" presName="Name10" presStyleLbl="parChTrans1D2" presStyleIdx="5" presStyleCnt="6"/>
      <dgm:spPr/>
    </dgm:pt>
    <dgm:pt modelId="{30CEF1B8-7719-44D5-B9F1-BF61D3C89DC8}" type="pres">
      <dgm:prSet presAssocID="{77C45673-6EFA-4117-BD1A-305C4A8864C1}" presName="hierRoot2" presStyleCnt="0"/>
      <dgm:spPr/>
    </dgm:pt>
    <dgm:pt modelId="{EC7419AF-0E2B-46AB-AC6B-7A93D7AF87B3}" type="pres">
      <dgm:prSet presAssocID="{77C45673-6EFA-4117-BD1A-305C4A8864C1}" presName="composite2" presStyleCnt="0"/>
      <dgm:spPr/>
    </dgm:pt>
    <dgm:pt modelId="{5AFD73AA-F057-48A4-AB72-8A7B69CC7DA5}" type="pres">
      <dgm:prSet presAssocID="{77C45673-6EFA-4117-BD1A-305C4A8864C1}" presName="background2" presStyleLbl="node2" presStyleIdx="5" presStyleCnt="6"/>
      <dgm:spPr/>
    </dgm:pt>
    <dgm:pt modelId="{18DA7599-88F8-41EE-B40B-98FE88E58942}" type="pres">
      <dgm:prSet presAssocID="{77C45673-6EFA-4117-BD1A-305C4A8864C1}" presName="text2" presStyleLbl="fgAcc2" presStyleIdx="5" presStyleCnt="6">
        <dgm:presLayoutVars>
          <dgm:chPref val="3"/>
        </dgm:presLayoutVars>
      </dgm:prSet>
      <dgm:spPr/>
    </dgm:pt>
    <dgm:pt modelId="{5270F4ED-C222-40AC-B64C-D57FA35F7585}" type="pres">
      <dgm:prSet presAssocID="{77C45673-6EFA-4117-BD1A-305C4A8864C1}" presName="hierChild3" presStyleCnt="0"/>
      <dgm:spPr/>
    </dgm:pt>
  </dgm:ptLst>
  <dgm:cxnLst>
    <dgm:cxn modelId="{8D43C41D-B19C-46CE-9ABF-092972037A27}" srcId="{A2E9649D-DADB-4AB9-A61C-8491B76EF9A5}" destId="{4CF18445-676A-4D4E-A8FB-6282B4B50207}" srcOrd="3" destOrd="0" parTransId="{BB50CC54-6468-4C8C-AEC6-3F1846F4B2E2}" sibTransId="{E2BC5FA4-23EF-43C2-AA78-168AC703EACA}"/>
    <dgm:cxn modelId="{4A446425-8DE2-4CA9-AA92-CAE22F946C5E}" type="presOf" srcId="{906C9850-B360-4126-AF63-6F2257D4F1E8}" destId="{3812679D-E720-410B-802F-D39F1D554743}" srcOrd="0" destOrd="0" presId="urn:microsoft.com/office/officeart/2005/8/layout/hierarchy1"/>
    <dgm:cxn modelId="{04CDB75C-677D-4B7C-B2E3-814B38904B6C}" type="presOf" srcId="{A2E9649D-DADB-4AB9-A61C-8491B76EF9A5}" destId="{A7D5A7AB-7D39-4165-8A14-C9120BB40C87}" srcOrd="0" destOrd="0" presId="urn:microsoft.com/office/officeart/2005/8/layout/hierarchy1"/>
    <dgm:cxn modelId="{56504844-0BC4-4DCF-A963-BC80107FC210}" type="presOf" srcId="{19398188-8B61-471E-83DD-4066DF69BC46}" destId="{623065DA-CA6F-488E-96AC-8D830AFE024D}" srcOrd="0" destOrd="0" presId="urn:microsoft.com/office/officeart/2005/8/layout/hierarchy1"/>
    <dgm:cxn modelId="{4D596945-C7EA-4F8B-9AB6-F5F381DAC684}" type="presOf" srcId="{B686C146-D7D4-42DF-999D-DD91DC334B31}" destId="{EFB7CE82-A710-4771-BD17-2DA440E40EC9}" srcOrd="0" destOrd="0" presId="urn:microsoft.com/office/officeart/2005/8/layout/hierarchy1"/>
    <dgm:cxn modelId="{24E8D96D-C10C-405D-9E98-3FFA641494F6}" type="presOf" srcId="{C559F2DE-7D31-4778-9898-B5721E13C920}" destId="{5CA75748-1F83-4D05-9D89-0ABF1BE096AD}" srcOrd="0" destOrd="0" presId="urn:microsoft.com/office/officeart/2005/8/layout/hierarchy1"/>
    <dgm:cxn modelId="{C8ACF354-BDE7-48F4-888E-E83B3DFFC320}" srcId="{A2E9649D-DADB-4AB9-A61C-8491B76EF9A5}" destId="{AEA4A7D4-9B97-42DE-A44A-35345E4FD9BA}" srcOrd="2" destOrd="0" parTransId="{D55B0C33-CD6D-449B-93CA-7E9696D8276D}" sibTransId="{637D58E4-FF8F-470F-9B5F-8C87E33E60C9}"/>
    <dgm:cxn modelId="{0C466359-F638-443D-8FD2-F4C5CFE991F9}" type="presOf" srcId="{594D50A4-BD01-4BCE-920E-A83722CF93AE}" destId="{F80C012D-8CFA-4C17-8519-308FFF80AB4D}" srcOrd="0" destOrd="0" presId="urn:microsoft.com/office/officeart/2005/8/layout/hierarchy1"/>
    <dgm:cxn modelId="{1B7A5987-5332-4FA5-8D44-0AF43D68ABE5}" type="presOf" srcId="{95AB6E31-CF34-4469-BD45-6BB8B2D0E926}" destId="{A39C3381-23BA-4B77-8696-94BE11A51AF1}" srcOrd="0" destOrd="0" presId="urn:microsoft.com/office/officeart/2005/8/layout/hierarchy1"/>
    <dgm:cxn modelId="{CD79568D-921E-45D3-9FF9-F52178AA7A1B}" srcId="{A2E9649D-DADB-4AB9-A61C-8491B76EF9A5}" destId="{594D50A4-BD01-4BCE-920E-A83722CF93AE}" srcOrd="0" destOrd="0" parTransId="{95AB6E31-CF34-4469-BD45-6BB8B2D0E926}" sibTransId="{B920EE47-87C3-4A85-BF3F-B474E0F8E876}"/>
    <dgm:cxn modelId="{4F5B80B4-20F0-44BC-AC9D-749A5E159FE5}" type="presOf" srcId="{F871929D-ACE3-481E-9179-38EB4962721F}" destId="{67B03D0C-015D-4D02-9996-D5697CA9FC99}" srcOrd="0" destOrd="0" presId="urn:microsoft.com/office/officeart/2005/8/layout/hierarchy1"/>
    <dgm:cxn modelId="{4104C8B5-3246-4BAE-8749-22C3354E156B}" type="presOf" srcId="{A96EAED7-33D4-4DFA-8148-9E81689C1BED}" destId="{A78A5D29-97F6-4804-91A2-0BE4E4E619A9}" srcOrd="0" destOrd="0" presId="urn:microsoft.com/office/officeart/2005/8/layout/hierarchy1"/>
    <dgm:cxn modelId="{575BE4B9-5325-46F1-835D-BC62044A4747}" srcId="{A2E9649D-DADB-4AB9-A61C-8491B76EF9A5}" destId="{77C45673-6EFA-4117-BD1A-305C4A8864C1}" srcOrd="5" destOrd="0" parTransId="{906C9850-B360-4126-AF63-6F2257D4F1E8}" sibTransId="{8238463F-4CC3-4840-A08A-2761641F0396}"/>
    <dgm:cxn modelId="{10EE5FBB-46B3-494B-A849-62D2D6CC221F}" type="presOf" srcId="{77C45673-6EFA-4117-BD1A-305C4A8864C1}" destId="{18DA7599-88F8-41EE-B40B-98FE88E58942}" srcOrd="0" destOrd="0" presId="urn:microsoft.com/office/officeart/2005/8/layout/hierarchy1"/>
    <dgm:cxn modelId="{47B097BC-F971-4A13-B30F-9EC174DF1EB8}" srcId="{A2E9649D-DADB-4AB9-A61C-8491B76EF9A5}" destId="{B686C146-D7D4-42DF-999D-DD91DC334B31}" srcOrd="1" destOrd="0" parTransId="{A96EAED7-33D4-4DFA-8148-9E81689C1BED}" sibTransId="{D6507E01-4BCA-44D6-8D51-A2FA69BD5EF0}"/>
    <dgm:cxn modelId="{C665C7C4-F1B3-4E25-9115-2CC36C12D799}" type="presOf" srcId="{D55B0C33-CD6D-449B-93CA-7E9696D8276D}" destId="{792E45E1-8ACC-4E8A-B986-41A72E165831}" srcOrd="0" destOrd="0" presId="urn:microsoft.com/office/officeart/2005/8/layout/hierarchy1"/>
    <dgm:cxn modelId="{AB319ACB-5A2A-4527-B3C6-60AED5AF4AE2}" type="presOf" srcId="{4CF18445-676A-4D4E-A8FB-6282B4B50207}" destId="{F20E03E7-4721-42C0-B957-AB41A2CA916C}" srcOrd="0" destOrd="0" presId="urn:microsoft.com/office/officeart/2005/8/layout/hierarchy1"/>
    <dgm:cxn modelId="{F9C923D4-62C3-4197-BFBC-C8EC914925E6}" srcId="{A2E9649D-DADB-4AB9-A61C-8491B76EF9A5}" destId="{F871929D-ACE3-481E-9179-38EB4962721F}" srcOrd="4" destOrd="0" parTransId="{19398188-8B61-471E-83DD-4066DF69BC46}" sibTransId="{07AD2DC5-65EB-446A-AECE-12A91A313335}"/>
    <dgm:cxn modelId="{DD7186E0-C85B-4F8D-9329-4DDADD7657DD}" type="presOf" srcId="{AEA4A7D4-9B97-42DE-A44A-35345E4FD9BA}" destId="{A48236D3-FC24-42C2-858E-14ED38BAC362}" srcOrd="0" destOrd="0" presId="urn:microsoft.com/office/officeart/2005/8/layout/hierarchy1"/>
    <dgm:cxn modelId="{00D23CFA-2656-44EF-B590-4B70561720C6}" srcId="{C559F2DE-7D31-4778-9898-B5721E13C920}" destId="{A2E9649D-DADB-4AB9-A61C-8491B76EF9A5}" srcOrd="0" destOrd="0" parTransId="{531B4C50-4A30-41F3-83B6-76B9655EC861}" sibTransId="{6CACA93E-7B91-4943-AF29-93A61FEEAF98}"/>
    <dgm:cxn modelId="{1C39F2FF-BF39-42B7-BA03-CED86ADF246C}" type="presOf" srcId="{BB50CC54-6468-4C8C-AEC6-3F1846F4B2E2}" destId="{4189DAFA-BD92-4AAC-B5B6-24343914DCC9}" srcOrd="0" destOrd="0" presId="urn:microsoft.com/office/officeart/2005/8/layout/hierarchy1"/>
    <dgm:cxn modelId="{4A32468B-97EE-4630-9C01-AE17C6D99394}" type="presParOf" srcId="{5CA75748-1F83-4D05-9D89-0ABF1BE096AD}" destId="{902BB0E4-00DB-44D7-824D-1559D0D859C2}" srcOrd="0" destOrd="0" presId="urn:microsoft.com/office/officeart/2005/8/layout/hierarchy1"/>
    <dgm:cxn modelId="{79C9FC4D-CE8C-411E-8E0A-DE17826BF98D}" type="presParOf" srcId="{902BB0E4-00DB-44D7-824D-1559D0D859C2}" destId="{219A1696-37AC-4836-87E2-BCED7B7BD900}" srcOrd="0" destOrd="0" presId="urn:microsoft.com/office/officeart/2005/8/layout/hierarchy1"/>
    <dgm:cxn modelId="{7B44FC69-D66D-494C-825D-69B132540F0C}" type="presParOf" srcId="{219A1696-37AC-4836-87E2-BCED7B7BD900}" destId="{3754733F-B5EC-4D7E-B379-20E310334F38}" srcOrd="0" destOrd="0" presId="urn:microsoft.com/office/officeart/2005/8/layout/hierarchy1"/>
    <dgm:cxn modelId="{FC07EF24-5DA7-4CE6-9278-B3CB713484D2}" type="presParOf" srcId="{219A1696-37AC-4836-87E2-BCED7B7BD900}" destId="{A7D5A7AB-7D39-4165-8A14-C9120BB40C87}" srcOrd="1" destOrd="0" presId="urn:microsoft.com/office/officeart/2005/8/layout/hierarchy1"/>
    <dgm:cxn modelId="{7934E60E-207E-4DEF-AA76-3CCF7383604A}" type="presParOf" srcId="{902BB0E4-00DB-44D7-824D-1559D0D859C2}" destId="{845C4D14-3215-4C4A-B5ED-104C1EE4F0C3}" srcOrd="1" destOrd="0" presId="urn:microsoft.com/office/officeart/2005/8/layout/hierarchy1"/>
    <dgm:cxn modelId="{99EEDD87-B21B-4501-98F7-94141DF0DCCC}" type="presParOf" srcId="{845C4D14-3215-4C4A-B5ED-104C1EE4F0C3}" destId="{A39C3381-23BA-4B77-8696-94BE11A51AF1}" srcOrd="0" destOrd="0" presId="urn:microsoft.com/office/officeart/2005/8/layout/hierarchy1"/>
    <dgm:cxn modelId="{5FE84DB9-96F4-44CC-B6EA-559B65B69A57}" type="presParOf" srcId="{845C4D14-3215-4C4A-B5ED-104C1EE4F0C3}" destId="{52DD3BDC-568A-4065-AE01-48E642AEF4C9}" srcOrd="1" destOrd="0" presId="urn:microsoft.com/office/officeart/2005/8/layout/hierarchy1"/>
    <dgm:cxn modelId="{5DB00A48-8DF0-4828-AC81-7D13608EBF4C}" type="presParOf" srcId="{52DD3BDC-568A-4065-AE01-48E642AEF4C9}" destId="{1967F2CB-F87C-4B89-BC1A-E5CE304E56F5}" srcOrd="0" destOrd="0" presId="urn:microsoft.com/office/officeart/2005/8/layout/hierarchy1"/>
    <dgm:cxn modelId="{1339595E-91AF-4E6D-A907-9C8700296022}" type="presParOf" srcId="{1967F2CB-F87C-4B89-BC1A-E5CE304E56F5}" destId="{F287CBDE-4D19-4A1E-AF05-E1DA6606B9BD}" srcOrd="0" destOrd="0" presId="urn:microsoft.com/office/officeart/2005/8/layout/hierarchy1"/>
    <dgm:cxn modelId="{852C1886-ADD6-4C40-878E-B62CFFF141DA}" type="presParOf" srcId="{1967F2CB-F87C-4B89-BC1A-E5CE304E56F5}" destId="{F80C012D-8CFA-4C17-8519-308FFF80AB4D}" srcOrd="1" destOrd="0" presId="urn:microsoft.com/office/officeart/2005/8/layout/hierarchy1"/>
    <dgm:cxn modelId="{75DE9939-811B-4439-890B-B73058163515}" type="presParOf" srcId="{52DD3BDC-568A-4065-AE01-48E642AEF4C9}" destId="{CA2B695E-1B9E-4CBA-850B-C9DC673A0001}" srcOrd="1" destOrd="0" presId="urn:microsoft.com/office/officeart/2005/8/layout/hierarchy1"/>
    <dgm:cxn modelId="{2C27858E-CC4B-4EC6-A509-3C540E7DE527}" type="presParOf" srcId="{845C4D14-3215-4C4A-B5ED-104C1EE4F0C3}" destId="{A78A5D29-97F6-4804-91A2-0BE4E4E619A9}" srcOrd="2" destOrd="0" presId="urn:microsoft.com/office/officeart/2005/8/layout/hierarchy1"/>
    <dgm:cxn modelId="{F7B87CDE-ABEE-42BB-B373-DA7E0E85771F}" type="presParOf" srcId="{845C4D14-3215-4C4A-B5ED-104C1EE4F0C3}" destId="{79DBE1A4-616C-4BFC-98FB-39A51ECBEA36}" srcOrd="3" destOrd="0" presId="urn:microsoft.com/office/officeart/2005/8/layout/hierarchy1"/>
    <dgm:cxn modelId="{55A36A2A-A81A-4449-80CE-4DF409AAC453}" type="presParOf" srcId="{79DBE1A4-616C-4BFC-98FB-39A51ECBEA36}" destId="{2944F6F2-C0A0-4010-8EBC-19993AC47C5F}" srcOrd="0" destOrd="0" presId="urn:microsoft.com/office/officeart/2005/8/layout/hierarchy1"/>
    <dgm:cxn modelId="{2E3D5CBE-99E5-4DBD-A632-E906A141F35C}" type="presParOf" srcId="{2944F6F2-C0A0-4010-8EBC-19993AC47C5F}" destId="{EEC56DF6-9E90-4E34-B637-F150493B0559}" srcOrd="0" destOrd="0" presId="urn:microsoft.com/office/officeart/2005/8/layout/hierarchy1"/>
    <dgm:cxn modelId="{F2090822-EC32-4684-B7ED-44F51AB3B8E2}" type="presParOf" srcId="{2944F6F2-C0A0-4010-8EBC-19993AC47C5F}" destId="{EFB7CE82-A710-4771-BD17-2DA440E40EC9}" srcOrd="1" destOrd="0" presId="urn:microsoft.com/office/officeart/2005/8/layout/hierarchy1"/>
    <dgm:cxn modelId="{2D68B486-83AD-4E97-BB5F-24A8B4FB981E}" type="presParOf" srcId="{79DBE1A4-616C-4BFC-98FB-39A51ECBEA36}" destId="{138919CC-80A4-45D7-BB2F-74A4BB66523A}" srcOrd="1" destOrd="0" presId="urn:microsoft.com/office/officeart/2005/8/layout/hierarchy1"/>
    <dgm:cxn modelId="{0BA7FA33-10C3-48F0-B377-0C8E7EE2461C}" type="presParOf" srcId="{845C4D14-3215-4C4A-B5ED-104C1EE4F0C3}" destId="{792E45E1-8ACC-4E8A-B986-41A72E165831}" srcOrd="4" destOrd="0" presId="urn:microsoft.com/office/officeart/2005/8/layout/hierarchy1"/>
    <dgm:cxn modelId="{1D1DBB08-0CA6-43A1-BE12-B6297373AA97}" type="presParOf" srcId="{845C4D14-3215-4C4A-B5ED-104C1EE4F0C3}" destId="{924CAAA5-22C7-4531-9D61-78154CE1B5E3}" srcOrd="5" destOrd="0" presId="urn:microsoft.com/office/officeart/2005/8/layout/hierarchy1"/>
    <dgm:cxn modelId="{A3FD10C6-8C57-4DB9-BF33-D2028EAE6BA8}" type="presParOf" srcId="{924CAAA5-22C7-4531-9D61-78154CE1B5E3}" destId="{1820331E-E3E7-4F59-992A-86E5F6B1CDD1}" srcOrd="0" destOrd="0" presId="urn:microsoft.com/office/officeart/2005/8/layout/hierarchy1"/>
    <dgm:cxn modelId="{0420769F-4209-4923-99E1-BDDB4C92EC08}" type="presParOf" srcId="{1820331E-E3E7-4F59-992A-86E5F6B1CDD1}" destId="{3713C119-EA2C-4DE9-9CA1-7B8F52FB1C41}" srcOrd="0" destOrd="0" presId="urn:microsoft.com/office/officeart/2005/8/layout/hierarchy1"/>
    <dgm:cxn modelId="{C424E5DF-5A17-420E-A6E7-50BE1EB1FBF6}" type="presParOf" srcId="{1820331E-E3E7-4F59-992A-86E5F6B1CDD1}" destId="{A48236D3-FC24-42C2-858E-14ED38BAC362}" srcOrd="1" destOrd="0" presId="urn:microsoft.com/office/officeart/2005/8/layout/hierarchy1"/>
    <dgm:cxn modelId="{6BB66DD5-F7BE-4561-A5F1-6DA238396E83}" type="presParOf" srcId="{924CAAA5-22C7-4531-9D61-78154CE1B5E3}" destId="{652D9D83-DBB3-4137-94AA-23A544E9B1E8}" srcOrd="1" destOrd="0" presId="urn:microsoft.com/office/officeart/2005/8/layout/hierarchy1"/>
    <dgm:cxn modelId="{A5D1F296-459D-4480-93AE-CA95846B657C}" type="presParOf" srcId="{845C4D14-3215-4C4A-B5ED-104C1EE4F0C3}" destId="{4189DAFA-BD92-4AAC-B5B6-24343914DCC9}" srcOrd="6" destOrd="0" presId="urn:microsoft.com/office/officeart/2005/8/layout/hierarchy1"/>
    <dgm:cxn modelId="{F7877D2B-C21B-4A2E-A6F6-0B0D506A2148}" type="presParOf" srcId="{845C4D14-3215-4C4A-B5ED-104C1EE4F0C3}" destId="{38B07E4F-8F3A-4759-9204-99A7AD78E3E6}" srcOrd="7" destOrd="0" presId="urn:microsoft.com/office/officeart/2005/8/layout/hierarchy1"/>
    <dgm:cxn modelId="{13C830C4-253E-402A-AF74-4A6571BCB0CB}" type="presParOf" srcId="{38B07E4F-8F3A-4759-9204-99A7AD78E3E6}" destId="{C7C3377D-4D90-4AA5-B612-E796221349F6}" srcOrd="0" destOrd="0" presId="urn:microsoft.com/office/officeart/2005/8/layout/hierarchy1"/>
    <dgm:cxn modelId="{144D881A-67AE-4D66-8DFE-29F37B9DAF25}" type="presParOf" srcId="{C7C3377D-4D90-4AA5-B612-E796221349F6}" destId="{8F2DF100-C617-4735-AB9C-DBE665F04627}" srcOrd="0" destOrd="0" presId="urn:microsoft.com/office/officeart/2005/8/layout/hierarchy1"/>
    <dgm:cxn modelId="{1A0F2B23-B3AA-4792-99A5-869AA7C7108F}" type="presParOf" srcId="{C7C3377D-4D90-4AA5-B612-E796221349F6}" destId="{F20E03E7-4721-42C0-B957-AB41A2CA916C}" srcOrd="1" destOrd="0" presId="urn:microsoft.com/office/officeart/2005/8/layout/hierarchy1"/>
    <dgm:cxn modelId="{841157A6-792F-4466-A58A-BD5762791491}" type="presParOf" srcId="{38B07E4F-8F3A-4759-9204-99A7AD78E3E6}" destId="{26EDB537-185C-4D8C-BFA2-99EA7C97FEDA}" srcOrd="1" destOrd="0" presId="urn:microsoft.com/office/officeart/2005/8/layout/hierarchy1"/>
    <dgm:cxn modelId="{CB2B8B24-8451-4869-91AA-2C9CDACA16ED}" type="presParOf" srcId="{845C4D14-3215-4C4A-B5ED-104C1EE4F0C3}" destId="{623065DA-CA6F-488E-96AC-8D830AFE024D}" srcOrd="8" destOrd="0" presId="urn:microsoft.com/office/officeart/2005/8/layout/hierarchy1"/>
    <dgm:cxn modelId="{CEA37ED1-4C52-4785-82BE-DC564BA994AF}" type="presParOf" srcId="{845C4D14-3215-4C4A-B5ED-104C1EE4F0C3}" destId="{9BABF9B7-E341-4543-A5A1-5CE3D219FDD5}" srcOrd="9" destOrd="0" presId="urn:microsoft.com/office/officeart/2005/8/layout/hierarchy1"/>
    <dgm:cxn modelId="{B3A0C18B-C873-41C0-9166-D1562756486A}" type="presParOf" srcId="{9BABF9B7-E341-4543-A5A1-5CE3D219FDD5}" destId="{B788276A-262D-4BA9-BA2A-4E4F112AEE5F}" srcOrd="0" destOrd="0" presId="urn:microsoft.com/office/officeart/2005/8/layout/hierarchy1"/>
    <dgm:cxn modelId="{CB2801E0-DB12-4E83-86FB-2A83F303E98F}" type="presParOf" srcId="{B788276A-262D-4BA9-BA2A-4E4F112AEE5F}" destId="{B7516187-BFAC-45BF-A1DD-5A40CA530141}" srcOrd="0" destOrd="0" presId="urn:microsoft.com/office/officeart/2005/8/layout/hierarchy1"/>
    <dgm:cxn modelId="{4C55269C-D00D-4B1E-801C-3F8372108B97}" type="presParOf" srcId="{B788276A-262D-4BA9-BA2A-4E4F112AEE5F}" destId="{67B03D0C-015D-4D02-9996-D5697CA9FC99}" srcOrd="1" destOrd="0" presId="urn:microsoft.com/office/officeart/2005/8/layout/hierarchy1"/>
    <dgm:cxn modelId="{779AE98C-5963-45BA-AFAC-D104A037604D}" type="presParOf" srcId="{9BABF9B7-E341-4543-A5A1-5CE3D219FDD5}" destId="{65C29441-0FE0-4FC2-B7BA-CC8E722D8FDB}" srcOrd="1" destOrd="0" presId="urn:microsoft.com/office/officeart/2005/8/layout/hierarchy1"/>
    <dgm:cxn modelId="{96AD6A52-B077-4239-A1EB-C955506846F9}" type="presParOf" srcId="{845C4D14-3215-4C4A-B5ED-104C1EE4F0C3}" destId="{3812679D-E720-410B-802F-D39F1D554743}" srcOrd="10" destOrd="0" presId="urn:microsoft.com/office/officeart/2005/8/layout/hierarchy1"/>
    <dgm:cxn modelId="{26DC640B-AB34-4AA2-8746-417F4FA02E9B}" type="presParOf" srcId="{845C4D14-3215-4C4A-B5ED-104C1EE4F0C3}" destId="{30CEF1B8-7719-44D5-B9F1-BF61D3C89DC8}" srcOrd="11" destOrd="0" presId="urn:microsoft.com/office/officeart/2005/8/layout/hierarchy1"/>
    <dgm:cxn modelId="{AD6EDE88-631E-4F4A-ADD6-038C0FCFA7BE}" type="presParOf" srcId="{30CEF1B8-7719-44D5-B9F1-BF61D3C89DC8}" destId="{EC7419AF-0E2B-46AB-AC6B-7A93D7AF87B3}" srcOrd="0" destOrd="0" presId="urn:microsoft.com/office/officeart/2005/8/layout/hierarchy1"/>
    <dgm:cxn modelId="{2CAF9F7F-6EFC-40AF-BE5D-B9A0A2C6F110}" type="presParOf" srcId="{EC7419AF-0E2B-46AB-AC6B-7A93D7AF87B3}" destId="{5AFD73AA-F057-48A4-AB72-8A7B69CC7DA5}" srcOrd="0" destOrd="0" presId="urn:microsoft.com/office/officeart/2005/8/layout/hierarchy1"/>
    <dgm:cxn modelId="{678F3921-7A99-46F4-BDC1-E534978A6288}" type="presParOf" srcId="{EC7419AF-0E2B-46AB-AC6B-7A93D7AF87B3}" destId="{18DA7599-88F8-41EE-B40B-98FE88E58942}" srcOrd="1" destOrd="0" presId="urn:microsoft.com/office/officeart/2005/8/layout/hierarchy1"/>
    <dgm:cxn modelId="{55039BEB-8000-4498-B485-5DDB168DF94A}" type="presParOf" srcId="{30CEF1B8-7719-44D5-B9F1-BF61D3C89DC8}" destId="{5270F4ED-C222-40AC-B64C-D57FA35F7585}"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559F2DE-7D31-4778-9898-B5721E13C920}" type="doc">
      <dgm:prSet loTypeId="urn:microsoft.com/office/officeart/2005/8/layout/hierarchy1" loCatId="hierarchy" qsTypeId="urn:microsoft.com/office/officeart/2005/8/quickstyle/simple4" qsCatId="simple" csTypeId="urn:microsoft.com/office/officeart/2005/8/colors/accent6_2" csCatId="accent6" phldr="1"/>
      <dgm:spPr/>
      <dgm:t>
        <a:bodyPr/>
        <a:lstStyle/>
        <a:p>
          <a:endParaRPr lang="en-US"/>
        </a:p>
      </dgm:t>
    </dgm:pt>
    <dgm:pt modelId="{A2E9649D-DADB-4AB9-A61C-8491B76EF9A5}">
      <dgm:prSet/>
      <dgm:spPr/>
      <dgm:t>
        <a:bodyPr/>
        <a:lstStyle/>
        <a:p>
          <a:r>
            <a:rPr lang="en-US" dirty="0"/>
            <a:t>Disadvantages:</a:t>
          </a:r>
        </a:p>
      </dgm:t>
    </dgm:pt>
    <dgm:pt modelId="{531B4C50-4A30-41F3-83B6-76B9655EC861}" type="parTrans" cxnId="{00D23CFA-2656-44EF-B590-4B70561720C6}">
      <dgm:prSet/>
      <dgm:spPr/>
      <dgm:t>
        <a:bodyPr/>
        <a:lstStyle/>
        <a:p>
          <a:endParaRPr lang="en-US"/>
        </a:p>
      </dgm:t>
    </dgm:pt>
    <dgm:pt modelId="{6CACA93E-7B91-4943-AF29-93A61FEEAF98}" type="sibTrans" cxnId="{00D23CFA-2656-44EF-B590-4B70561720C6}">
      <dgm:prSet/>
      <dgm:spPr/>
      <dgm:t>
        <a:bodyPr/>
        <a:lstStyle/>
        <a:p>
          <a:endParaRPr lang="en-US"/>
        </a:p>
      </dgm:t>
    </dgm:pt>
    <dgm:pt modelId="{594D50A4-BD01-4BCE-920E-A83722CF93AE}">
      <dgm:prSet/>
      <dgm:spPr/>
      <dgm:t>
        <a:bodyPr/>
        <a:lstStyle/>
        <a:p>
          <a:r>
            <a:rPr lang="en-US" dirty="0"/>
            <a:t>Inferring can be very slow</a:t>
          </a:r>
        </a:p>
      </dgm:t>
    </dgm:pt>
    <dgm:pt modelId="{95AB6E31-CF34-4469-BD45-6BB8B2D0E926}" type="parTrans" cxnId="{CD79568D-921E-45D3-9FF9-F52178AA7A1B}">
      <dgm:prSet/>
      <dgm:spPr/>
      <dgm:t>
        <a:bodyPr/>
        <a:lstStyle/>
        <a:p>
          <a:endParaRPr lang="en-US"/>
        </a:p>
      </dgm:t>
    </dgm:pt>
    <dgm:pt modelId="{B920EE47-87C3-4A85-BF3F-B474E0F8E876}" type="sibTrans" cxnId="{CD79568D-921E-45D3-9FF9-F52178AA7A1B}">
      <dgm:prSet/>
      <dgm:spPr/>
      <dgm:t>
        <a:bodyPr/>
        <a:lstStyle/>
        <a:p>
          <a:endParaRPr lang="en-US"/>
        </a:p>
      </dgm:t>
    </dgm:pt>
    <dgm:pt modelId="{B686C146-D7D4-42DF-999D-DD91DC334B31}">
      <dgm:prSet/>
      <dgm:spPr/>
      <dgm:t>
        <a:bodyPr/>
        <a:lstStyle/>
        <a:p>
          <a:r>
            <a:rPr lang="en-US" dirty="0"/>
            <a:t>Can get messy quickly</a:t>
          </a:r>
        </a:p>
      </dgm:t>
    </dgm:pt>
    <dgm:pt modelId="{A96EAED7-33D4-4DFA-8148-9E81689C1BED}" type="parTrans" cxnId="{47B097BC-F971-4A13-B30F-9EC174DF1EB8}">
      <dgm:prSet/>
      <dgm:spPr/>
      <dgm:t>
        <a:bodyPr/>
        <a:lstStyle/>
        <a:p>
          <a:endParaRPr lang="en-US"/>
        </a:p>
      </dgm:t>
    </dgm:pt>
    <dgm:pt modelId="{D6507E01-4BCA-44D6-8D51-A2FA69BD5EF0}" type="sibTrans" cxnId="{47B097BC-F971-4A13-B30F-9EC174DF1EB8}">
      <dgm:prSet/>
      <dgm:spPr/>
      <dgm:t>
        <a:bodyPr/>
        <a:lstStyle/>
        <a:p>
          <a:endParaRPr lang="en-US"/>
        </a:p>
      </dgm:t>
    </dgm:pt>
    <dgm:pt modelId="{AEA4A7D4-9B97-42DE-A44A-35345E4FD9BA}">
      <dgm:prSet/>
      <dgm:spPr/>
      <dgm:t>
        <a:bodyPr/>
        <a:lstStyle/>
        <a:p>
          <a:r>
            <a:rPr lang="en-US" dirty="0"/>
            <a:t>Very different from what we’re used to</a:t>
          </a:r>
        </a:p>
      </dgm:t>
    </dgm:pt>
    <dgm:pt modelId="{D55B0C33-CD6D-449B-93CA-7E9696D8276D}" type="parTrans" cxnId="{C8ACF354-BDE7-48F4-888E-E83B3DFFC320}">
      <dgm:prSet/>
      <dgm:spPr/>
      <dgm:t>
        <a:bodyPr/>
        <a:lstStyle/>
        <a:p>
          <a:endParaRPr lang="en-US"/>
        </a:p>
      </dgm:t>
    </dgm:pt>
    <dgm:pt modelId="{637D58E4-FF8F-470F-9B5F-8C87E33E60C9}" type="sibTrans" cxnId="{C8ACF354-BDE7-48F4-888E-E83B3DFFC320}">
      <dgm:prSet/>
      <dgm:spPr/>
      <dgm:t>
        <a:bodyPr/>
        <a:lstStyle/>
        <a:p>
          <a:endParaRPr lang="en-US"/>
        </a:p>
      </dgm:t>
    </dgm:pt>
    <dgm:pt modelId="{4CF18445-676A-4D4E-A8FB-6282B4B50207}">
      <dgm:prSet/>
      <dgm:spPr/>
      <dgm:t>
        <a:bodyPr/>
        <a:lstStyle/>
        <a:p>
          <a:r>
            <a:rPr lang="en-US" dirty="0"/>
            <a:t>Inferring may get stuck in an infinite depth search</a:t>
          </a:r>
        </a:p>
      </dgm:t>
    </dgm:pt>
    <dgm:pt modelId="{BB50CC54-6468-4C8C-AEC6-3F1846F4B2E2}" type="parTrans" cxnId="{8D43C41D-B19C-46CE-9ABF-092972037A27}">
      <dgm:prSet/>
      <dgm:spPr/>
      <dgm:t>
        <a:bodyPr/>
        <a:lstStyle/>
        <a:p>
          <a:endParaRPr lang="en-US"/>
        </a:p>
      </dgm:t>
    </dgm:pt>
    <dgm:pt modelId="{E2BC5FA4-23EF-43C2-AA78-168AC703EACA}" type="sibTrans" cxnId="{8D43C41D-B19C-46CE-9ABF-092972037A27}">
      <dgm:prSet/>
      <dgm:spPr/>
      <dgm:t>
        <a:bodyPr/>
        <a:lstStyle/>
        <a:p>
          <a:endParaRPr lang="en-US"/>
        </a:p>
      </dgm:t>
    </dgm:pt>
    <dgm:pt modelId="{474AC084-E797-4AE8-ABCB-CB2715926740}">
      <dgm:prSet/>
      <dgm:spPr/>
      <dgm:t>
        <a:bodyPr/>
        <a:lstStyle/>
        <a:p>
          <a:r>
            <a:rPr lang="en-US" dirty="0"/>
            <a:t>No guarantees it finishes inferring</a:t>
          </a:r>
        </a:p>
      </dgm:t>
    </dgm:pt>
    <dgm:pt modelId="{B24C30BD-0847-481F-856B-FFBFEF7238E7}" type="parTrans" cxnId="{62E8277F-4E0F-4AAD-BB67-573D4F6FC3D5}">
      <dgm:prSet/>
      <dgm:spPr/>
      <dgm:t>
        <a:bodyPr/>
        <a:lstStyle/>
        <a:p>
          <a:endParaRPr lang="en-US"/>
        </a:p>
      </dgm:t>
    </dgm:pt>
    <dgm:pt modelId="{7D7BDC80-6611-45EC-8BB0-8E100E69072C}" type="sibTrans" cxnId="{62E8277F-4E0F-4AAD-BB67-573D4F6FC3D5}">
      <dgm:prSet/>
      <dgm:spPr/>
      <dgm:t>
        <a:bodyPr/>
        <a:lstStyle/>
        <a:p>
          <a:endParaRPr lang="en-US"/>
        </a:p>
      </dgm:t>
    </dgm:pt>
    <dgm:pt modelId="{5F18C7C3-302A-4CAC-AEBA-203C0BA33718}">
      <dgm:prSet/>
      <dgm:spPr/>
      <dgm:t>
        <a:bodyPr/>
        <a:lstStyle/>
        <a:p>
          <a:r>
            <a:rPr lang="en-US" dirty="0"/>
            <a:t>Hard to integrate with other paradigms</a:t>
          </a:r>
        </a:p>
      </dgm:t>
    </dgm:pt>
    <dgm:pt modelId="{D00A6FB9-1FE3-451A-8753-566339E43A7D}" type="parTrans" cxnId="{2C041A27-7205-4278-8C36-3D65C2B05210}">
      <dgm:prSet/>
      <dgm:spPr/>
      <dgm:t>
        <a:bodyPr/>
        <a:lstStyle/>
        <a:p>
          <a:endParaRPr lang="en-US"/>
        </a:p>
      </dgm:t>
    </dgm:pt>
    <dgm:pt modelId="{F5EA5695-B1C1-4055-AA14-305C3961DF5E}" type="sibTrans" cxnId="{2C041A27-7205-4278-8C36-3D65C2B05210}">
      <dgm:prSet/>
      <dgm:spPr/>
      <dgm:t>
        <a:bodyPr/>
        <a:lstStyle/>
        <a:p>
          <a:endParaRPr lang="en-US"/>
        </a:p>
      </dgm:t>
    </dgm:pt>
    <dgm:pt modelId="{5CA75748-1F83-4D05-9D89-0ABF1BE096AD}" type="pres">
      <dgm:prSet presAssocID="{C559F2DE-7D31-4778-9898-B5721E13C920}" presName="hierChild1" presStyleCnt="0">
        <dgm:presLayoutVars>
          <dgm:chPref val="1"/>
          <dgm:dir/>
          <dgm:animOne val="branch"/>
          <dgm:animLvl val="lvl"/>
          <dgm:resizeHandles/>
        </dgm:presLayoutVars>
      </dgm:prSet>
      <dgm:spPr/>
    </dgm:pt>
    <dgm:pt modelId="{902BB0E4-00DB-44D7-824D-1559D0D859C2}" type="pres">
      <dgm:prSet presAssocID="{A2E9649D-DADB-4AB9-A61C-8491B76EF9A5}" presName="hierRoot1" presStyleCnt="0"/>
      <dgm:spPr/>
    </dgm:pt>
    <dgm:pt modelId="{219A1696-37AC-4836-87E2-BCED7B7BD900}" type="pres">
      <dgm:prSet presAssocID="{A2E9649D-DADB-4AB9-A61C-8491B76EF9A5}" presName="composite" presStyleCnt="0"/>
      <dgm:spPr/>
    </dgm:pt>
    <dgm:pt modelId="{3754733F-B5EC-4D7E-B379-20E310334F38}" type="pres">
      <dgm:prSet presAssocID="{A2E9649D-DADB-4AB9-A61C-8491B76EF9A5}" presName="background" presStyleLbl="node0" presStyleIdx="0" presStyleCnt="1"/>
      <dgm:spPr/>
    </dgm:pt>
    <dgm:pt modelId="{A7D5A7AB-7D39-4165-8A14-C9120BB40C87}" type="pres">
      <dgm:prSet presAssocID="{A2E9649D-DADB-4AB9-A61C-8491B76EF9A5}" presName="text" presStyleLbl="fgAcc0" presStyleIdx="0" presStyleCnt="1">
        <dgm:presLayoutVars>
          <dgm:chPref val="3"/>
        </dgm:presLayoutVars>
      </dgm:prSet>
      <dgm:spPr/>
    </dgm:pt>
    <dgm:pt modelId="{845C4D14-3215-4C4A-B5ED-104C1EE4F0C3}" type="pres">
      <dgm:prSet presAssocID="{A2E9649D-DADB-4AB9-A61C-8491B76EF9A5}" presName="hierChild2" presStyleCnt="0"/>
      <dgm:spPr/>
    </dgm:pt>
    <dgm:pt modelId="{A39C3381-23BA-4B77-8696-94BE11A51AF1}" type="pres">
      <dgm:prSet presAssocID="{95AB6E31-CF34-4469-BD45-6BB8B2D0E926}" presName="Name10" presStyleLbl="parChTrans1D2" presStyleIdx="0" presStyleCnt="6"/>
      <dgm:spPr/>
    </dgm:pt>
    <dgm:pt modelId="{52DD3BDC-568A-4065-AE01-48E642AEF4C9}" type="pres">
      <dgm:prSet presAssocID="{594D50A4-BD01-4BCE-920E-A83722CF93AE}" presName="hierRoot2" presStyleCnt="0"/>
      <dgm:spPr/>
    </dgm:pt>
    <dgm:pt modelId="{1967F2CB-F87C-4B89-BC1A-E5CE304E56F5}" type="pres">
      <dgm:prSet presAssocID="{594D50A4-BD01-4BCE-920E-A83722CF93AE}" presName="composite2" presStyleCnt="0"/>
      <dgm:spPr/>
    </dgm:pt>
    <dgm:pt modelId="{F287CBDE-4D19-4A1E-AF05-E1DA6606B9BD}" type="pres">
      <dgm:prSet presAssocID="{594D50A4-BD01-4BCE-920E-A83722CF93AE}" presName="background2" presStyleLbl="node2" presStyleIdx="0" presStyleCnt="6"/>
      <dgm:spPr/>
    </dgm:pt>
    <dgm:pt modelId="{F80C012D-8CFA-4C17-8519-308FFF80AB4D}" type="pres">
      <dgm:prSet presAssocID="{594D50A4-BD01-4BCE-920E-A83722CF93AE}" presName="text2" presStyleLbl="fgAcc2" presStyleIdx="0" presStyleCnt="6">
        <dgm:presLayoutVars>
          <dgm:chPref val="3"/>
        </dgm:presLayoutVars>
      </dgm:prSet>
      <dgm:spPr/>
    </dgm:pt>
    <dgm:pt modelId="{CA2B695E-1B9E-4CBA-850B-C9DC673A0001}" type="pres">
      <dgm:prSet presAssocID="{594D50A4-BD01-4BCE-920E-A83722CF93AE}" presName="hierChild3" presStyleCnt="0"/>
      <dgm:spPr/>
    </dgm:pt>
    <dgm:pt modelId="{A78A5D29-97F6-4804-91A2-0BE4E4E619A9}" type="pres">
      <dgm:prSet presAssocID="{A96EAED7-33D4-4DFA-8148-9E81689C1BED}" presName="Name10" presStyleLbl="parChTrans1D2" presStyleIdx="1" presStyleCnt="6"/>
      <dgm:spPr/>
    </dgm:pt>
    <dgm:pt modelId="{79DBE1A4-616C-4BFC-98FB-39A51ECBEA36}" type="pres">
      <dgm:prSet presAssocID="{B686C146-D7D4-42DF-999D-DD91DC334B31}" presName="hierRoot2" presStyleCnt="0"/>
      <dgm:spPr/>
    </dgm:pt>
    <dgm:pt modelId="{2944F6F2-C0A0-4010-8EBC-19993AC47C5F}" type="pres">
      <dgm:prSet presAssocID="{B686C146-D7D4-42DF-999D-DD91DC334B31}" presName="composite2" presStyleCnt="0"/>
      <dgm:spPr/>
    </dgm:pt>
    <dgm:pt modelId="{EEC56DF6-9E90-4E34-B637-F150493B0559}" type="pres">
      <dgm:prSet presAssocID="{B686C146-D7D4-42DF-999D-DD91DC334B31}" presName="background2" presStyleLbl="node2" presStyleIdx="1" presStyleCnt="6"/>
      <dgm:spPr/>
    </dgm:pt>
    <dgm:pt modelId="{EFB7CE82-A710-4771-BD17-2DA440E40EC9}" type="pres">
      <dgm:prSet presAssocID="{B686C146-D7D4-42DF-999D-DD91DC334B31}" presName="text2" presStyleLbl="fgAcc2" presStyleIdx="1" presStyleCnt="6">
        <dgm:presLayoutVars>
          <dgm:chPref val="3"/>
        </dgm:presLayoutVars>
      </dgm:prSet>
      <dgm:spPr/>
    </dgm:pt>
    <dgm:pt modelId="{138919CC-80A4-45D7-BB2F-74A4BB66523A}" type="pres">
      <dgm:prSet presAssocID="{B686C146-D7D4-42DF-999D-DD91DC334B31}" presName="hierChild3" presStyleCnt="0"/>
      <dgm:spPr/>
    </dgm:pt>
    <dgm:pt modelId="{792E45E1-8ACC-4E8A-B986-41A72E165831}" type="pres">
      <dgm:prSet presAssocID="{D55B0C33-CD6D-449B-93CA-7E9696D8276D}" presName="Name10" presStyleLbl="parChTrans1D2" presStyleIdx="2" presStyleCnt="6"/>
      <dgm:spPr/>
    </dgm:pt>
    <dgm:pt modelId="{924CAAA5-22C7-4531-9D61-78154CE1B5E3}" type="pres">
      <dgm:prSet presAssocID="{AEA4A7D4-9B97-42DE-A44A-35345E4FD9BA}" presName="hierRoot2" presStyleCnt="0"/>
      <dgm:spPr/>
    </dgm:pt>
    <dgm:pt modelId="{1820331E-E3E7-4F59-992A-86E5F6B1CDD1}" type="pres">
      <dgm:prSet presAssocID="{AEA4A7D4-9B97-42DE-A44A-35345E4FD9BA}" presName="composite2" presStyleCnt="0"/>
      <dgm:spPr/>
    </dgm:pt>
    <dgm:pt modelId="{3713C119-EA2C-4DE9-9CA1-7B8F52FB1C41}" type="pres">
      <dgm:prSet presAssocID="{AEA4A7D4-9B97-42DE-A44A-35345E4FD9BA}" presName="background2" presStyleLbl="node2" presStyleIdx="2" presStyleCnt="6"/>
      <dgm:spPr/>
    </dgm:pt>
    <dgm:pt modelId="{A48236D3-FC24-42C2-858E-14ED38BAC362}" type="pres">
      <dgm:prSet presAssocID="{AEA4A7D4-9B97-42DE-A44A-35345E4FD9BA}" presName="text2" presStyleLbl="fgAcc2" presStyleIdx="2" presStyleCnt="6">
        <dgm:presLayoutVars>
          <dgm:chPref val="3"/>
        </dgm:presLayoutVars>
      </dgm:prSet>
      <dgm:spPr/>
    </dgm:pt>
    <dgm:pt modelId="{652D9D83-DBB3-4137-94AA-23A544E9B1E8}" type="pres">
      <dgm:prSet presAssocID="{AEA4A7D4-9B97-42DE-A44A-35345E4FD9BA}" presName="hierChild3" presStyleCnt="0"/>
      <dgm:spPr/>
    </dgm:pt>
    <dgm:pt modelId="{4189DAFA-BD92-4AAC-B5B6-24343914DCC9}" type="pres">
      <dgm:prSet presAssocID="{BB50CC54-6468-4C8C-AEC6-3F1846F4B2E2}" presName="Name10" presStyleLbl="parChTrans1D2" presStyleIdx="3" presStyleCnt="6"/>
      <dgm:spPr/>
    </dgm:pt>
    <dgm:pt modelId="{38B07E4F-8F3A-4759-9204-99A7AD78E3E6}" type="pres">
      <dgm:prSet presAssocID="{4CF18445-676A-4D4E-A8FB-6282B4B50207}" presName="hierRoot2" presStyleCnt="0"/>
      <dgm:spPr/>
    </dgm:pt>
    <dgm:pt modelId="{C7C3377D-4D90-4AA5-B612-E796221349F6}" type="pres">
      <dgm:prSet presAssocID="{4CF18445-676A-4D4E-A8FB-6282B4B50207}" presName="composite2" presStyleCnt="0"/>
      <dgm:spPr/>
    </dgm:pt>
    <dgm:pt modelId="{8F2DF100-C617-4735-AB9C-DBE665F04627}" type="pres">
      <dgm:prSet presAssocID="{4CF18445-676A-4D4E-A8FB-6282B4B50207}" presName="background2" presStyleLbl="node2" presStyleIdx="3" presStyleCnt="6"/>
      <dgm:spPr/>
    </dgm:pt>
    <dgm:pt modelId="{F20E03E7-4721-42C0-B957-AB41A2CA916C}" type="pres">
      <dgm:prSet presAssocID="{4CF18445-676A-4D4E-A8FB-6282B4B50207}" presName="text2" presStyleLbl="fgAcc2" presStyleIdx="3" presStyleCnt="6">
        <dgm:presLayoutVars>
          <dgm:chPref val="3"/>
        </dgm:presLayoutVars>
      </dgm:prSet>
      <dgm:spPr/>
    </dgm:pt>
    <dgm:pt modelId="{26EDB537-185C-4D8C-BFA2-99EA7C97FEDA}" type="pres">
      <dgm:prSet presAssocID="{4CF18445-676A-4D4E-A8FB-6282B4B50207}" presName="hierChild3" presStyleCnt="0"/>
      <dgm:spPr/>
    </dgm:pt>
    <dgm:pt modelId="{E27DBB42-8244-401A-AFD4-59468CFB78CC}" type="pres">
      <dgm:prSet presAssocID="{B24C30BD-0847-481F-856B-FFBFEF7238E7}" presName="Name10" presStyleLbl="parChTrans1D2" presStyleIdx="4" presStyleCnt="6"/>
      <dgm:spPr/>
    </dgm:pt>
    <dgm:pt modelId="{DA5D6F91-D1D5-4D91-99B2-311C28DD3119}" type="pres">
      <dgm:prSet presAssocID="{474AC084-E797-4AE8-ABCB-CB2715926740}" presName="hierRoot2" presStyleCnt="0"/>
      <dgm:spPr/>
    </dgm:pt>
    <dgm:pt modelId="{E6E683B3-D528-440E-A27E-26EB6A278488}" type="pres">
      <dgm:prSet presAssocID="{474AC084-E797-4AE8-ABCB-CB2715926740}" presName="composite2" presStyleCnt="0"/>
      <dgm:spPr/>
    </dgm:pt>
    <dgm:pt modelId="{8A5B1354-C73A-4075-88B7-19811A1DDCCC}" type="pres">
      <dgm:prSet presAssocID="{474AC084-E797-4AE8-ABCB-CB2715926740}" presName="background2" presStyleLbl="node2" presStyleIdx="4" presStyleCnt="6"/>
      <dgm:spPr/>
    </dgm:pt>
    <dgm:pt modelId="{9F0DCB75-28CC-45F2-8B71-50BDF9FC6D9B}" type="pres">
      <dgm:prSet presAssocID="{474AC084-E797-4AE8-ABCB-CB2715926740}" presName="text2" presStyleLbl="fgAcc2" presStyleIdx="4" presStyleCnt="6">
        <dgm:presLayoutVars>
          <dgm:chPref val="3"/>
        </dgm:presLayoutVars>
      </dgm:prSet>
      <dgm:spPr/>
    </dgm:pt>
    <dgm:pt modelId="{E0DAC684-CC60-4C8E-9135-9576987CA412}" type="pres">
      <dgm:prSet presAssocID="{474AC084-E797-4AE8-ABCB-CB2715926740}" presName="hierChild3" presStyleCnt="0"/>
      <dgm:spPr/>
    </dgm:pt>
    <dgm:pt modelId="{E7931346-83F4-4B7B-ACF1-1C33DFD42435}" type="pres">
      <dgm:prSet presAssocID="{D00A6FB9-1FE3-451A-8753-566339E43A7D}" presName="Name10" presStyleLbl="parChTrans1D2" presStyleIdx="5" presStyleCnt="6"/>
      <dgm:spPr/>
    </dgm:pt>
    <dgm:pt modelId="{14BF85AB-6786-49CF-9904-D5ABAF26516B}" type="pres">
      <dgm:prSet presAssocID="{5F18C7C3-302A-4CAC-AEBA-203C0BA33718}" presName="hierRoot2" presStyleCnt="0"/>
      <dgm:spPr/>
    </dgm:pt>
    <dgm:pt modelId="{B6A1FFDB-550F-4E33-8170-6DA515F5F621}" type="pres">
      <dgm:prSet presAssocID="{5F18C7C3-302A-4CAC-AEBA-203C0BA33718}" presName="composite2" presStyleCnt="0"/>
      <dgm:spPr/>
    </dgm:pt>
    <dgm:pt modelId="{74D44061-4A51-4B52-8F90-A64B02FAF44B}" type="pres">
      <dgm:prSet presAssocID="{5F18C7C3-302A-4CAC-AEBA-203C0BA33718}" presName="background2" presStyleLbl="node2" presStyleIdx="5" presStyleCnt="6"/>
      <dgm:spPr/>
    </dgm:pt>
    <dgm:pt modelId="{6FE8AE93-70D6-4E7B-A923-39E42AF047E3}" type="pres">
      <dgm:prSet presAssocID="{5F18C7C3-302A-4CAC-AEBA-203C0BA33718}" presName="text2" presStyleLbl="fgAcc2" presStyleIdx="5" presStyleCnt="6">
        <dgm:presLayoutVars>
          <dgm:chPref val="3"/>
        </dgm:presLayoutVars>
      </dgm:prSet>
      <dgm:spPr/>
    </dgm:pt>
    <dgm:pt modelId="{4FD94BE3-0CB8-441C-AA91-4625286BC621}" type="pres">
      <dgm:prSet presAssocID="{5F18C7C3-302A-4CAC-AEBA-203C0BA33718}" presName="hierChild3" presStyleCnt="0"/>
      <dgm:spPr/>
    </dgm:pt>
  </dgm:ptLst>
  <dgm:cxnLst>
    <dgm:cxn modelId="{8D43C41D-B19C-46CE-9ABF-092972037A27}" srcId="{A2E9649D-DADB-4AB9-A61C-8491B76EF9A5}" destId="{4CF18445-676A-4D4E-A8FB-6282B4B50207}" srcOrd="3" destOrd="0" parTransId="{BB50CC54-6468-4C8C-AEC6-3F1846F4B2E2}" sibTransId="{E2BC5FA4-23EF-43C2-AA78-168AC703EACA}"/>
    <dgm:cxn modelId="{2C041A27-7205-4278-8C36-3D65C2B05210}" srcId="{A2E9649D-DADB-4AB9-A61C-8491B76EF9A5}" destId="{5F18C7C3-302A-4CAC-AEBA-203C0BA33718}" srcOrd="5" destOrd="0" parTransId="{D00A6FB9-1FE3-451A-8753-566339E43A7D}" sibTransId="{F5EA5695-B1C1-4055-AA14-305C3961DF5E}"/>
    <dgm:cxn modelId="{04CDB75C-677D-4B7C-B2E3-814B38904B6C}" type="presOf" srcId="{A2E9649D-DADB-4AB9-A61C-8491B76EF9A5}" destId="{A7D5A7AB-7D39-4165-8A14-C9120BB40C87}" srcOrd="0" destOrd="0" presId="urn:microsoft.com/office/officeart/2005/8/layout/hierarchy1"/>
    <dgm:cxn modelId="{FD1CCD43-080E-452E-8C88-D29CC5F01BA3}" type="presOf" srcId="{D00A6FB9-1FE3-451A-8753-566339E43A7D}" destId="{E7931346-83F4-4B7B-ACF1-1C33DFD42435}" srcOrd="0" destOrd="0" presId="urn:microsoft.com/office/officeart/2005/8/layout/hierarchy1"/>
    <dgm:cxn modelId="{4D596945-C7EA-4F8B-9AB6-F5F381DAC684}" type="presOf" srcId="{B686C146-D7D4-42DF-999D-DD91DC334B31}" destId="{EFB7CE82-A710-4771-BD17-2DA440E40EC9}" srcOrd="0" destOrd="0" presId="urn:microsoft.com/office/officeart/2005/8/layout/hierarchy1"/>
    <dgm:cxn modelId="{24E8D96D-C10C-405D-9E98-3FFA641494F6}" type="presOf" srcId="{C559F2DE-7D31-4778-9898-B5721E13C920}" destId="{5CA75748-1F83-4D05-9D89-0ABF1BE096AD}" srcOrd="0" destOrd="0" presId="urn:microsoft.com/office/officeart/2005/8/layout/hierarchy1"/>
    <dgm:cxn modelId="{C8ACF354-BDE7-48F4-888E-E83B3DFFC320}" srcId="{A2E9649D-DADB-4AB9-A61C-8491B76EF9A5}" destId="{AEA4A7D4-9B97-42DE-A44A-35345E4FD9BA}" srcOrd="2" destOrd="0" parTransId="{D55B0C33-CD6D-449B-93CA-7E9696D8276D}" sibTransId="{637D58E4-FF8F-470F-9B5F-8C87E33E60C9}"/>
    <dgm:cxn modelId="{0C466359-F638-443D-8FD2-F4C5CFE991F9}" type="presOf" srcId="{594D50A4-BD01-4BCE-920E-A83722CF93AE}" destId="{F80C012D-8CFA-4C17-8519-308FFF80AB4D}" srcOrd="0" destOrd="0" presId="urn:microsoft.com/office/officeart/2005/8/layout/hierarchy1"/>
    <dgm:cxn modelId="{62E8277F-4E0F-4AAD-BB67-573D4F6FC3D5}" srcId="{A2E9649D-DADB-4AB9-A61C-8491B76EF9A5}" destId="{474AC084-E797-4AE8-ABCB-CB2715926740}" srcOrd="4" destOrd="0" parTransId="{B24C30BD-0847-481F-856B-FFBFEF7238E7}" sibTransId="{7D7BDC80-6611-45EC-8BB0-8E100E69072C}"/>
    <dgm:cxn modelId="{1B7A5987-5332-4FA5-8D44-0AF43D68ABE5}" type="presOf" srcId="{95AB6E31-CF34-4469-BD45-6BB8B2D0E926}" destId="{A39C3381-23BA-4B77-8696-94BE11A51AF1}" srcOrd="0" destOrd="0" presId="urn:microsoft.com/office/officeart/2005/8/layout/hierarchy1"/>
    <dgm:cxn modelId="{CD79568D-921E-45D3-9FF9-F52178AA7A1B}" srcId="{A2E9649D-DADB-4AB9-A61C-8491B76EF9A5}" destId="{594D50A4-BD01-4BCE-920E-A83722CF93AE}" srcOrd="0" destOrd="0" parTransId="{95AB6E31-CF34-4469-BD45-6BB8B2D0E926}" sibTransId="{B920EE47-87C3-4A85-BF3F-B474E0F8E876}"/>
    <dgm:cxn modelId="{4104C8B5-3246-4BAE-8749-22C3354E156B}" type="presOf" srcId="{A96EAED7-33D4-4DFA-8148-9E81689C1BED}" destId="{A78A5D29-97F6-4804-91A2-0BE4E4E619A9}" srcOrd="0" destOrd="0" presId="urn:microsoft.com/office/officeart/2005/8/layout/hierarchy1"/>
    <dgm:cxn modelId="{47B097BC-F971-4A13-B30F-9EC174DF1EB8}" srcId="{A2E9649D-DADB-4AB9-A61C-8491B76EF9A5}" destId="{B686C146-D7D4-42DF-999D-DD91DC334B31}" srcOrd="1" destOrd="0" parTransId="{A96EAED7-33D4-4DFA-8148-9E81689C1BED}" sibTransId="{D6507E01-4BCA-44D6-8D51-A2FA69BD5EF0}"/>
    <dgm:cxn modelId="{C665C7C4-F1B3-4E25-9115-2CC36C12D799}" type="presOf" srcId="{D55B0C33-CD6D-449B-93CA-7E9696D8276D}" destId="{792E45E1-8ACC-4E8A-B986-41A72E165831}" srcOrd="0" destOrd="0" presId="urn:microsoft.com/office/officeart/2005/8/layout/hierarchy1"/>
    <dgm:cxn modelId="{AB319ACB-5A2A-4527-B3C6-60AED5AF4AE2}" type="presOf" srcId="{4CF18445-676A-4D4E-A8FB-6282B4B50207}" destId="{F20E03E7-4721-42C0-B957-AB41A2CA916C}" srcOrd="0" destOrd="0" presId="urn:microsoft.com/office/officeart/2005/8/layout/hierarchy1"/>
    <dgm:cxn modelId="{C09EB8CC-B195-4180-B99F-5ADDA72CF3B5}" type="presOf" srcId="{5F18C7C3-302A-4CAC-AEBA-203C0BA33718}" destId="{6FE8AE93-70D6-4E7B-A923-39E42AF047E3}" srcOrd="0" destOrd="0" presId="urn:microsoft.com/office/officeart/2005/8/layout/hierarchy1"/>
    <dgm:cxn modelId="{DD7186E0-C85B-4F8D-9329-4DDADD7657DD}" type="presOf" srcId="{AEA4A7D4-9B97-42DE-A44A-35345E4FD9BA}" destId="{A48236D3-FC24-42C2-858E-14ED38BAC362}" srcOrd="0" destOrd="0" presId="urn:microsoft.com/office/officeart/2005/8/layout/hierarchy1"/>
    <dgm:cxn modelId="{431C7AE4-F9AA-47AE-913C-198670D8AD5F}" type="presOf" srcId="{474AC084-E797-4AE8-ABCB-CB2715926740}" destId="{9F0DCB75-28CC-45F2-8B71-50BDF9FC6D9B}" srcOrd="0" destOrd="0" presId="urn:microsoft.com/office/officeart/2005/8/layout/hierarchy1"/>
    <dgm:cxn modelId="{D207D5F0-975F-4F49-A7B5-A3CAA38C4FB8}" type="presOf" srcId="{B24C30BD-0847-481F-856B-FFBFEF7238E7}" destId="{E27DBB42-8244-401A-AFD4-59468CFB78CC}" srcOrd="0" destOrd="0" presId="urn:microsoft.com/office/officeart/2005/8/layout/hierarchy1"/>
    <dgm:cxn modelId="{00D23CFA-2656-44EF-B590-4B70561720C6}" srcId="{C559F2DE-7D31-4778-9898-B5721E13C920}" destId="{A2E9649D-DADB-4AB9-A61C-8491B76EF9A5}" srcOrd="0" destOrd="0" parTransId="{531B4C50-4A30-41F3-83B6-76B9655EC861}" sibTransId="{6CACA93E-7B91-4943-AF29-93A61FEEAF98}"/>
    <dgm:cxn modelId="{1C39F2FF-BF39-42B7-BA03-CED86ADF246C}" type="presOf" srcId="{BB50CC54-6468-4C8C-AEC6-3F1846F4B2E2}" destId="{4189DAFA-BD92-4AAC-B5B6-24343914DCC9}" srcOrd="0" destOrd="0" presId="urn:microsoft.com/office/officeart/2005/8/layout/hierarchy1"/>
    <dgm:cxn modelId="{4A32468B-97EE-4630-9C01-AE17C6D99394}" type="presParOf" srcId="{5CA75748-1F83-4D05-9D89-0ABF1BE096AD}" destId="{902BB0E4-00DB-44D7-824D-1559D0D859C2}" srcOrd="0" destOrd="0" presId="urn:microsoft.com/office/officeart/2005/8/layout/hierarchy1"/>
    <dgm:cxn modelId="{79C9FC4D-CE8C-411E-8E0A-DE17826BF98D}" type="presParOf" srcId="{902BB0E4-00DB-44D7-824D-1559D0D859C2}" destId="{219A1696-37AC-4836-87E2-BCED7B7BD900}" srcOrd="0" destOrd="0" presId="urn:microsoft.com/office/officeart/2005/8/layout/hierarchy1"/>
    <dgm:cxn modelId="{7B44FC69-D66D-494C-825D-69B132540F0C}" type="presParOf" srcId="{219A1696-37AC-4836-87E2-BCED7B7BD900}" destId="{3754733F-B5EC-4D7E-B379-20E310334F38}" srcOrd="0" destOrd="0" presId="urn:microsoft.com/office/officeart/2005/8/layout/hierarchy1"/>
    <dgm:cxn modelId="{FC07EF24-5DA7-4CE6-9278-B3CB713484D2}" type="presParOf" srcId="{219A1696-37AC-4836-87E2-BCED7B7BD900}" destId="{A7D5A7AB-7D39-4165-8A14-C9120BB40C87}" srcOrd="1" destOrd="0" presId="urn:microsoft.com/office/officeart/2005/8/layout/hierarchy1"/>
    <dgm:cxn modelId="{7934E60E-207E-4DEF-AA76-3CCF7383604A}" type="presParOf" srcId="{902BB0E4-00DB-44D7-824D-1559D0D859C2}" destId="{845C4D14-3215-4C4A-B5ED-104C1EE4F0C3}" srcOrd="1" destOrd="0" presId="urn:microsoft.com/office/officeart/2005/8/layout/hierarchy1"/>
    <dgm:cxn modelId="{99EEDD87-B21B-4501-98F7-94141DF0DCCC}" type="presParOf" srcId="{845C4D14-3215-4C4A-B5ED-104C1EE4F0C3}" destId="{A39C3381-23BA-4B77-8696-94BE11A51AF1}" srcOrd="0" destOrd="0" presId="urn:microsoft.com/office/officeart/2005/8/layout/hierarchy1"/>
    <dgm:cxn modelId="{5FE84DB9-96F4-44CC-B6EA-559B65B69A57}" type="presParOf" srcId="{845C4D14-3215-4C4A-B5ED-104C1EE4F0C3}" destId="{52DD3BDC-568A-4065-AE01-48E642AEF4C9}" srcOrd="1" destOrd="0" presId="urn:microsoft.com/office/officeart/2005/8/layout/hierarchy1"/>
    <dgm:cxn modelId="{5DB00A48-8DF0-4828-AC81-7D13608EBF4C}" type="presParOf" srcId="{52DD3BDC-568A-4065-AE01-48E642AEF4C9}" destId="{1967F2CB-F87C-4B89-BC1A-E5CE304E56F5}" srcOrd="0" destOrd="0" presId="urn:microsoft.com/office/officeart/2005/8/layout/hierarchy1"/>
    <dgm:cxn modelId="{1339595E-91AF-4E6D-A907-9C8700296022}" type="presParOf" srcId="{1967F2CB-F87C-4B89-BC1A-E5CE304E56F5}" destId="{F287CBDE-4D19-4A1E-AF05-E1DA6606B9BD}" srcOrd="0" destOrd="0" presId="urn:microsoft.com/office/officeart/2005/8/layout/hierarchy1"/>
    <dgm:cxn modelId="{852C1886-ADD6-4C40-878E-B62CFFF141DA}" type="presParOf" srcId="{1967F2CB-F87C-4B89-BC1A-E5CE304E56F5}" destId="{F80C012D-8CFA-4C17-8519-308FFF80AB4D}" srcOrd="1" destOrd="0" presId="urn:microsoft.com/office/officeart/2005/8/layout/hierarchy1"/>
    <dgm:cxn modelId="{75DE9939-811B-4439-890B-B73058163515}" type="presParOf" srcId="{52DD3BDC-568A-4065-AE01-48E642AEF4C9}" destId="{CA2B695E-1B9E-4CBA-850B-C9DC673A0001}" srcOrd="1" destOrd="0" presId="urn:microsoft.com/office/officeart/2005/8/layout/hierarchy1"/>
    <dgm:cxn modelId="{2C27858E-CC4B-4EC6-A509-3C540E7DE527}" type="presParOf" srcId="{845C4D14-3215-4C4A-B5ED-104C1EE4F0C3}" destId="{A78A5D29-97F6-4804-91A2-0BE4E4E619A9}" srcOrd="2" destOrd="0" presId="urn:microsoft.com/office/officeart/2005/8/layout/hierarchy1"/>
    <dgm:cxn modelId="{F7B87CDE-ABEE-42BB-B373-DA7E0E85771F}" type="presParOf" srcId="{845C4D14-3215-4C4A-B5ED-104C1EE4F0C3}" destId="{79DBE1A4-616C-4BFC-98FB-39A51ECBEA36}" srcOrd="3" destOrd="0" presId="urn:microsoft.com/office/officeart/2005/8/layout/hierarchy1"/>
    <dgm:cxn modelId="{55A36A2A-A81A-4449-80CE-4DF409AAC453}" type="presParOf" srcId="{79DBE1A4-616C-4BFC-98FB-39A51ECBEA36}" destId="{2944F6F2-C0A0-4010-8EBC-19993AC47C5F}" srcOrd="0" destOrd="0" presId="urn:microsoft.com/office/officeart/2005/8/layout/hierarchy1"/>
    <dgm:cxn modelId="{2E3D5CBE-99E5-4DBD-A632-E906A141F35C}" type="presParOf" srcId="{2944F6F2-C0A0-4010-8EBC-19993AC47C5F}" destId="{EEC56DF6-9E90-4E34-B637-F150493B0559}" srcOrd="0" destOrd="0" presId="urn:microsoft.com/office/officeart/2005/8/layout/hierarchy1"/>
    <dgm:cxn modelId="{F2090822-EC32-4684-B7ED-44F51AB3B8E2}" type="presParOf" srcId="{2944F6F2-C0A0-4010-8EBC-19993AC47C5F}" destId="{EFB7CE82-A710-4771-BD17-2DA440E40EC9}" srcOrd="1" destOrd="0" presId="urn:microsoft.com/office/officeart/2005/8/layout/hierarchy1"/>
    <dgm:cxn modelId="{2D68B486-83AD-4E97-BB5F-24A8B4FB981E}" type="presParOf" srcId="{79DBE1A4-616C-4BFC-98FB-39A51ECBEA36}" destId="{138919CC-80A4-45D7-BB2F-74A4BB66523A}" srcOrd="1" destOrd="0" presId="urn:microsoft.com/office/officeart/2005/8/layout/hierarchy1"/>
    <dgm:cxn modelId="{0BA7FA33-10C3-48F0-B377-0C8E7EE2461C}" type="presParOf" srcId="{845C4D14-3215-4C4A-B5ED-104C1EE4F0C3}" destId="{792E45E1-8ACC-4E8A-B986-41A72E165831}" srcOrd="4" destOrd="0" presId="urn:microsoft.com/office/officeart/2005/8/layout/hierarchy1"/>
    <dgm:cxn modelId="{1D1DBB08-0CA6-43A1-BE12-B6297373AA97}" type="presParOf" srcId="{845C4D14-3215-4C4A-B5ED-104C1EE4F0C3}" destId="{924CAAA5-22C7-4531-9D61-78154CE1B5E3}" srcOrd="5" destOrd="0" presId="urn:microsoft.com/office/officeart/2005/8/layout/hierarchy1"/>
    <dgm:cxn modelId="{A3FD10C6-8C57-4DB9-BF33-D2028EAE6BA8}" type="presParOf" srcId="{924CAAA5-22C7-4531-9D61-78154CE1B5E3}" destId="{1820331E-E3E7-4F59-992A-86E5F6B1CDD1}" srcOrd="0" destOrd="0" presId="urn:microsoft.com/office/officeart/2005/8/layout/hierarchy1"/>
    <dgm:cxn modelId="{0420769F-4209-4923-99E1-BDDB4C92EC08}" type="presParOf" srcId="{1820331E-E3E7-4F59-992A-86E5F6B1CDD1}" destId="{3713C119-EA2C-4DE9-9CA1-7B8F52FB1C41}" srcOrd="0" destOrd="0" presId="urn:microsoft.com/office/officeart/2005/8/layout/hierarchy1"/>
    <dgm:cxn modelId="{C424E5DF-5A17-420E-A6E7-50BE1EB1FBF6}" type="presParOf" srcId="{1820331E-E3E7-4F59-992A-86E5F6B1CDD1}" destId="{A48236D3-FC24-42C2-858E-14ED38BAC362}" srcOrd="1" destOrd="0" presId="urn:microsoft.com/office/officeart/2005/8/layout/hierarchy1"/>
    <dgm:cxn modelId="{6BB66DD5-F7BE-4561-A5F1-6DA238396E83}" type="presParOf" srcId="{924CAAA5-22C7-4531-9D61-78154CE1B5E3}" destId="{652D9D83-DBB3-4137-94AA-23A544E9B1E8}" srcOrd="1" destOrd="0" presId="urn:microsoft.com/office/officeart/2005/8/layout/hierarchy1"/>
    <dgm:cxn modelId="{A5D1F296-459D-4480-93AE-CA95846B657C}" type="presParOf" srcId="{845C4D14-3215-4C4A-B5ED-104C1EE4F0C3}" destId="{4189DAFA-BD92-4AAC-B5B6-24343914DCC9}" srcOrd="6" destOrd="0" presId="urn:microsoft.com/office/officeart/2005/8/layout/hierarchy1"/>
    <dgm:cxn modelId="{F7877D2B-C21B-4A2E-A6F6-0B0D506A2148}" type="presParOf" srcId="{845C4D14-3215-4C4A-B5ED-104C1EE4F0C3}" destId="{38B07E4F-8F3A-4759-9204-99A7AD78E3E6}" srcOrd="7" destOrd="0" presId="urn:microsoft.com/office/officeart/2005/8/layout/hierarchy1"/>
    <dgm:cxn modelId="{13C830C4-253E-402A-AF74-4A6571BCB0CB}" type="presParOf" srcId="{38B07E4F-8F3A-4759-9204-99A7AD78E3E6}" destId="{C7C3377D-4D90-4AA5-B612-E796221349F6}" srcOrd="0" destOrd="0" presId="urn:microsoft.com/office/officeart/2005/8/layout/hierarchy1"/>
    <dgm:cxn modelId="{144D881A-67AE-4D66-8DFE-29F37B9DAF25}" type="presParOf" srcId="{C7C3377D-4D90-4AA5-B612-E796221349F6}" destId="{8F2DF100-C617-4735-AB9C-DBE665F04627}" srcOrd="0" destOrd="0" presId="urn:microsoft.com/office/officeart/2005/8/layout/hierarchy1"/>
    <dgm:cxn modelId="{1A0F2B23-B3AA-4792-99A5-869AA7C7108F}" type="presParOf" srcId="{C7C3377D-4D90-4AA5-B612-E796221349F6}" destId="{F20E03E7-4721-42C0-B957-AB41A2CA916C}" srcOrd="1" destOrd="0" presId="urn:microsoft.com/office/officeart/2005/8/layout/hierarchy1"/>
    <dgm:cxn modelId="{841157A6-792F-4466-A58A-BD5762791491}" type="presParOf" srcId="{38B07E4F-8F3A-4759-9204-99A7AD78E3E6}" destId="{26EDB537-185C-4D8C-BFA2-99EA7C97FEDA}" srcOrd="1" destOrd="0" presId="urn:microsoft.com/office/officeart/2005/8/layout/hierarchy1"/>
    <dgm:cxn modelId="{CF1BFA05-7241-45BA-B998-FC04B2C395A9}" type="presParOf" srcId="{845C4D14-3215-4C4A-B5ED-104C1EE4F0C3}" destId="{E27DBB42-8244-401A-AFD4-59468CFB78CC}" srcOrd="8" destOrd="0" presId="urn:microsoft.com/office/officeart/2005/8/layout/hierarchy1"/>
    <dgm:cxn modelId="{6FFF675E-0771-4241-80C0-B039C1762BF2}" type="presParOf" srcId="{845C4D14-3215-4C4A-B5ED-104C1EE4F0C3}" destId="{DA5D6F91-D1D5-4D91-99B2-311C28DD3119}" srcOrd="9" destOrd="0" presId="urn:microsoft.com/office/officeart/2005/8/layout/hierarchy1"/>
    <dgm:cxn modelId="{798BC338-B6A5-407C-8999-F535A6DC2708}" type="presParOf" srcId="{DA5D6F91-D1D5-4D91-99B2-311C28DD3119}" destId="{E6E683B3-D528-440E-A27E-26EB6A278488}" srcOrd="0" destOrd="0" presId="urn:microsoft.com/office/officeart/2005/8/layout/hierarchy1"/>
    <dgm:cxn modelId="{B150D445-CC6A-488B-837C-4153114D7878}" type="presParOf" srcId="{E6E683B3-D528-440E-A27E-26EB6A278488}" destId="{8A5B1354-C73A-4075-88B7-19811A1DDCCC}" srcOrd="0" destOrd="0" presId="urn:microsoft.com/office/officeart/2005/8/layout/hierarchy1"/>
    <dgm:cxn modelId="{AD221B55-19BA-4AD9-A574-FAF482BB96EC}" type="presParOf" srcId="{E6E683B3-D528-440E-A27E-26EB6A278488}" destId="{9F0DCB75-28CC-45F2-8B71-50BDF9FC6D9B}" srcOrd="1" destOrd="0" presId="urn:microsoft.com/office/officeart/2005/8/layout/hierarchy1"/>
    <dgm:cxn modelId="{2FCC599A-074C-49DE-B520-03F03DCFB4AC}" type="presParOf" srcId="{DA5D6F91-D1D5-4D91-99B2-311C28DD3119}" destId="{E0DAC684-CC60-4C8E-9135-9576987CA412}" srcOrd="1" destOrd="0" presId="urn:microsoft.com/office/officeart/2005/8/layout/hierarchy1"/>
    <dgm:cxn modelId="{78C5F349-ED2F-4F6E-8DE7-6813F4482376}" type="presParOf" srcId="{845C4D14-3215-4C4A-B5ED-104C1EE4F0C3}" destId="{E7931346-83F4-4B7B-ACF1-1C33DFD42435}" srcOrd="10" destOrd="0" presId="urn:microsoft.com/office/officeart/2005/8/layout/hierarchy1"/>
    <dgm:cxn modelId="{7FF0FB70-C4FB-4B43-AB97-5E5F0EFDD10A}" type="presParOf" srcId="{845C4D14-3215-4C4A-B5ED-104C1EE4F0C3}" destId="{14BF85AB-6786-49CF-9904-D5ABAF26516B}" srcOrd="11" destOrd="0" presId="urn:microsoft.com/office/officeart/2005/8/layout/hierarchy1"/>
    <dgm:cxn modelId="{F8D33FB3-D861-436E-940F-40B8713BBD5F}" type="presParOf" srcId="{14BF85AB-6786-49CF-9904-D5ABAF26516B}" destId="{B6A1FFDB-550F-4E33-8170-6DA515F5F621}" srcOrd="0" destOrd="0" presId="urn:microsoft.com/office/officeart/2005/8/layout/hierarchy1"/>
    <dgm:cxn modelId="{DB91E6EB-42F0-49A0-B202-399C0DFD7D2A}" type="presParOf" srcId="{B6A1FFDB-550F-4E33-8170-6DA515F5F621}" destId="{74D44061-4A51-4B52-8F90-A64B02FAF44B}" srcOrd="0" destOrd="0" presId="urn:microsoft.com/office/officeart/2005/8/layout/hierarchy1"/>
    <dgm:cxn modelId="{8C0FA98A-5691-4EB2-A691-8176D00A3D7F}" type="presParOf" srcId="{B6A1FFDB-550F-4E33-8170-6DA515F5F621}" destId="{6FE8AE93-70D6-4E7B-A923-39E42AF047E3}" srcOrd="1" destOrd="0" presId="urn:microsoft.com/office/officeart/2005/8/layout/hierarchy1"/>
    <dgm:cxn modelId="{4099F18D-7CC6-496D-8BEE-777F7DFB3275}" type="presParOf" srcId="{14BF85AB-6786-49CF-9904-D5ABAF26516B}" destId="{4FD94BE3-0CB8-441C-AA91-4625286BC621}" srcOrd="1" destOrd="0" presId="urn:microsoft.com/office/officeart/2005/8/layout/hierarchy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C5911BC-8BEA-4C3B-B1BE-68BBC1AB72DA}"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86E6317B-D3C3-43EE-95CE-B600B6621ADE}">
      <dgm:prSet/>
      <dgm:spPr/>
      <dgm:t>
        <a:bodyPr/>
        <a:lstStyle/>
        <a:p>
          <a:r>
            <a:rPr lang="pt-PT" dirty="0" err="1"/>
            <a:t>Imperative</a:t>
          </a:r>
          <a:endParaRPr lang="en-US" dirty="0"/>
        </a:p>
      </dgm:t>
    </dgm:pt>
    <dgm:pt modelId="{5D57EEF4-7A70-4D79-BB61-5CA32A22D37C}" type="parTrans" cxnId="{4591C798-34CF-4E04-A591-7323BE2C9EAF}">
      <dgm:prSet/>
      <dgm:spPr/>
      <dgm:t>
        <a:bodyPr/>
        <a:lstStyle/>
        <a:p>
          <a:endParaRPr lang="en-US"/>
        </a:p>
      </dgm:t>
    </dgm:pt>
    <dgm:pt modelId="{4921062D-8C8F-48CA-876E-3F21ADA9AC11}" type="sibTrans" cxnId="{4591C798-34CF-4E04-A591-7323BE2C9EAF}">
      <dgm:prSet/>
      <dgm:spPr/>
      <dgm:t>
        <a:bodyPr/>
        <a:lstStyle/>
        <a:p>
          <a:endParaRPr lang="en-US"/>
        </a:p>
      </dgm:t>
    </dgm:pt>
    <dgm:pt modelId="{160F60CF-C48A-486B-9079-C94738A3C594}">
      <dgm:prSet/>
      <dgm:spPr/>
      <dgm:t>
        <a:bodyPr/>
        <a:lstStyle/>
        <a:p>
          <a:r>
            <a:rPr lang="pt-PT"/>
            <a:t>Procedural</a:t>
          </a:r>
          <a:endParaRPr lang="en-US"/>
        </a:p>
      </dgm:t>
    </dgm:pt>
    <dgm:pt modelId="{31A2F0F8-38FB-40B0-822B-E6DB31061145}" type="parTrans" cxnId="{8849A029-5AB5-4ED0-A9A4-51D124771010}">
      <dgm:prSet/>
      <dgm:spPr/>
      <dgm:t>
        <a:bodyPr/>
        <a:lstStyle/>
        <a:p>
          <a:endParaRPr lang="en-US"/>
        </a:p>
      </dgm:t>
    </dgm:pt>
    <dgm:pt modelId="{A4270CF8-2534-4194-BA18-6E2847302A09}" type="sibTrans" cxnId="{8849A029-5AB5-4ED0-A9A4-51D124771010}">
      <dgm:prSet/>
      <dgm:spPr/>
      <dgm:t>
        <a:bodyPr/>
        <a:lstStyle/>
        <a:p>
          <a:endParaRPr lang="en-US"/>
        </a:p>
      </dgm:t>
    </dgm:pt>
    <dgm:pt modelId="{29E40D74-99C9-4DB4-A84B-81173130F8AE}">
      <dgm:prSet/>
      <dgm:spPr/>
      <dgm:t>
        <a:bodyPr/>
        <a:lstStyle/>
        <a:p>
          <a:r>
            <a:rPr lang="pt-PT"/>
            <a:t>Functional</a:t>
          </a:r>
          <a:endParaRPr lang="en-US"/>
        </a:p>
      </dgm:t>
    </dgm:pt>
    <dgm:pt modelId="{3D571138-3BEA-46A0-AF49-A1C28772B692}" type="parTrans" cxnId="{9C415CFE-CE7A-4901-B228-BFA5DC2CFB86}">
      <dgm:prSet/>
      <dgm:spPr/>
      <dgm:t>
        <a:bodyPr/>
        <a:lstStyle/>
        <a:p>
          <a:endParaRPr lang="en-US"/>
        </a:p>
      </dgm:t>
    </dgm:pt>
    <dgm:pt modelId="{B721506B-8466-4C9A-A87C-EE3CB29C0191}" type="sibTrans" cxnId="{9C415CFE-CE7A-4901-B228-BFA5DC2CFB86}">
      <dgm:prSet/>
      <dgm:spPr/>
      <dgm:t>
        <a:bodyPr/>
        <a:lstStyle/>
        <a:p>
          <a:endParaRPr lang="en-US"/>
        </a:p>
      </dgm:t>
    </dgm:pt>
    <dgm:pt modelId="{AA62D3DE-F247-4B95-AA53-961D18DA6943}">
      <dgm:prSet/>
      <dgm:spPr/>
      <dgm:t>
        <a:bodyPr/>
        <a:lstStyle/>
        <a:p>
          <a:r>
            <a:rPr lang="pt-PT"/>
            <a:t>Object-oriented</a:t>
          </a:r>
          <a:endParaRPr lang="en-US"/>
        </a:p>
      </dgm:t>
    </dgm:pt>
    <dgm:pt modelId="{19478AD7-7087-4506-B7B8-0B401D32307B}" type="parTrans" cxnId="{3B15961B-D368-4178-9749-3B0967A6C4AA}">
      <dgm:prSet/>
      <dgm:spPr/>
      <dgm:t>
        <a:bodyPr/>
        <a:lstStyle/>
        <a:p>
          <a:endParaRPr lang="en-US"/>
        </a:p>
      </dgm:t>
    </dgm:pt>
    <dgm:pt modelId="{9F4F11B1-10A4-4C9B-ADC9-A3146DD8FF33}" type="sibTrans" cxnId="{3B15961B-D368-4178-9749-3B0967A6C4AA}">
      <dgm:prSet/>
      <dgm:spPr/>
      <dgm:t>
        <a:bodyPr/>
        <a:lstStyle/>
        <a:p>
          <a:endParaRPr lang="en-US"/>
        </a:p>
      </dgm:t>
    </dgm:pt>
    <dgm:pt modelId="{A13EB655-A625-4EBA-90C8-9A2094656809}">
      <dgm:prSet/>
      <dgm:spPr/>
      <dgm:t>
        <a:bodyPr/>
        <a:lstStyle/>
        <a:p>
          <a:r>
            <a:rPr lang="pt-PT" dirty="0" err="1"/>
            <a:t>Logic</a:t>
          </a:r>
          <a:endParaRPr lang="en-US" dirty="0"/>
        </a:p>
      </dgm:t>
    </dgm:pt>
    <dgm:pt modelId="{D21390D6-E9A0-4839-A052-6B97E6CA25FD}" type="parTrans" cxnId="{732AF3F3-BC00-4C62-9D0A-6CB8A29C7D15}">
      <dgm:prSet/>
      <dgm:spPr/>
      <dgm:t>
        <a:bodyPr/>
        <a:lstStyle/>
        <a:p>
          <a:endParaRPr lang="en-US"/>
        </a:p>
      </dgm:t>
    </dgm:pt>
    <dgm:pt modelId="{C72CBC08-9C42-4B54-A9AD-53A20CE3C525}" type="sibTrans" cxnId="{732AF3F3-BC00-4C62-9D0A-6CB8A29C7D15}">
      <dgm:prSet/>
      <dgm:spPr/>
      <dgm:t>
        <a:bodyPr/>
        <a:lstStyle/>
        <a:p>
          <a:endParaRPr lang="en-US"/>
        </a:p>
      </dgm:t>
    </dgm:pt>
    <dgm:pt modelId="{D33E0094-9AE9-418C-A3A7-BD7B8F0410B7}" type="pres">
      <dgm:prSet presAssocID="{3C5911BC-8BEA-4C3B-B1BE-68BBC1AB72DA}" presName="vert0" presStyleCnt="0">
        <dgm:presLayoutVars>
          <dgm:dir/>
          <dgm:animOne val="branch"/>
          <dgm:animLvl val="lvl"/>
        </dgm:presLayoutVars>
      </dgm:prSet>
      <dgm:spPr/>
    </dgm:pt>
    <dgm:pt modelId="{0B08D0F8-8496-432C-81EC-7B10B03377FA}" type="pres">
      <dgm:prSet presAssocID="{86E6317B-D3C3-43EE-95CE-B600B6621ADE}" presName="thickLine" presStyleLbl="alignNode1" presStyleIdx="0" presStyleCnt="5"/>
      <dgm:spPr/>
    </dgm:pt>
    <dgm:pt modelId="{9D89F08F-E9E1-4110-A178-FC2928FF8062}" type="pres">
      <dgm:prSet presAssocID="{86E6317B-D3C3-43EE-95CE-B600B6621ADE}" presName="horz1" presStyleCnt="0"/>
      <dgm:spPr/>
    </dgm:pt>
    <dgm:pt modelId="{26600A81-9919-4E2C-9FD2-A8325E51B0DF}" type="pres">
      <dgm:prSet presAssocID="{86E6317B-D3C3-43EE-95CE-B600B6621ADE}" presName="tx1" presStyleLbl="revTx" presStyleIdx="0" presStyleCnt="5"/>
      <dgm:spPr/>
    </dgm:pt>
    <dgm:pt modelId="{5A4D9F6C-D58B-43B4-B744-67185167C7A0}" type="pres">
      <dgm:prSet presAssocID="{86E6317B-D3C3-43EE-95CE-B600B6621ADE}" presName="vert1" presStyleCnt="0"/>
      <dgm:spPr/>
    </dgm:pt>
    <dgm:pt modelId="{29CBE452-2EDF-4CD7-A1AF-8B266E30EE59}" type="pres">
      <dgm:prSet presAssocID="{160F60CF-C48A-486B-9079-C94738A3C594}" presName="thickLine" presStyleLbl="alignNode1" presStyleIdx="1" presStyleCnt="5"/>
      <dgm:spPr/>
    </dgm:pt>
    <dgm:pt modelId="{C277C1C5-DD89-40F7-9F0A-246D08229A30}" type="pres">
      <dgm:prSet presAssocID="{160F60CF-C48A-486B-9079-C94738A3C594}" presName="horz1" presStyleCnt="0"/>
      <dgm:spPr/>
    </dgm:pt>
    <dgm:pt modelId="{5935A2D3-B343-4C47-AD07-893323126182}" type="pres">
      <dgm:prSet presAssocID="{160F60CF-C48A-486B-9079-C94738A3C594}" presName="tx1" presStyleLbl="revTx" presStyleIdx="1" presStyleCnt="5"/>
      <dgm:spPr/>
    </dgm:pt>
    <dgm:pt modelId="{23281583-4956-4B84-8D00-68D3CDB92D60}" type="pres">
      <dgm:prSet presAssocID="{160F60CF-C48A-486B-9079-C94738A3C594}" presName="vert1" presStyleCnt="0"/>
      <dgm:spPr/>
    </dgm:pt>
    <dgm:pt modelId="{438FD7E7-6487-474C-BDB2-BBDFF5FCC883}" type="pres">
      <dgm:prSet presAssocID="{29E40D74-99C9-4DB4-A84B-81173130F8AE}" presName="thickLine" presStyleLbl="alignNode1" presStyleIdx="2" presStyleCnt="5"/>
      <dgm:spPr/>
    </dgm:pt>
    <dgm:pt modelId="{AFCDC9FE-78B0-48D0-8BE1-E7B4EEB6B3E4}" type="pres">
      <dgm:prSet presAssocID="{29E40D74-99C9-4DB4-A84B-81173130F8AE}" presName="horz1" presStyleCnt="0"/>
      <dgm:spPr/>
    </dgm:pt>
    <dgm:pt modelId="{E7C0DC99-78B2-49B5-884B-AB803E1EF151}" type="pres">
      <dgm:prSet presAssocID="{29E40D74-99C9-4DB4-A84B-81173130F8AE}" presName="tx1" presStyleLbl="revTx" presStyleIdx="2" presStyleCnt="5"/>
      <dgm:spPr/>
    </dgm:pt>
    <dgm:pt modelId="{5E130739-D13C-45B0-91A1-556BCFA63026}" type="pres">
      <dgm:prSet presAssocID="{29E40D74-99C9-4DB4-A84B-81173130F8AE}" presName="vert1" presStyleCnt="0"/>
      <dgm:spPr/>
    </dgm:pt>
    <dgm:pt modelId="{C72C6E17-4D7E-49D1-9E7E-70A57AF0F470}" type="pres">
      <dgm:prSet presAssocID="{AA62D3DE-F247-4B95-AA53-961D18DA6943}" presName="thickLine" presStyleLbl="alignNode1" presStyleIdx="3" presStyleCnt="5"/>
      <dgm:spPr/>
    </dgm:pt>
    <dgm:pt modelId="{0B3AB1B1-A1E4-4628-B2E1-31D626A956BA}" type="pres">
      <dgm:prSet presAssocID="{AA62D3DE-F247-4B95-AA53-961D18DA6943}" presName="horz1" presStyleCnt="0"/>
      <dgm:spPr/>
    </dgm:pt>
    <dgm:pt modelId="{11083131-4FBD-46EF-8A8A-DD5D0E136995}" type="pres">
      <dgm:prSet presAssocID="{AA62D3DE-F247-4B95-AA53-961D18DA6943}" presName="tx1" presStyleLbl="revTx" presStyleIdx="3" presStyleCnt="5"/>
      <dgm:spPr/>
    </dgm:pt>
    <dgm:pt modelId="{EC1B89FE-F25C-42B3-9BAF-5D88438656D7}" type="pres">
      <dgm:prSet presAssocID="{AA62D3DE-F247-4B95-AA53-961D18DA6943}" presName="vert1" presStyleCnt="0"/>
      <dgm:spPr/>
    </dgm:pt>
    <dgm:pt modelId="{40F16175-1E73-48B3-AA6D-831E9A528189}" type="pres">
      <dgm:prSet presAssocID="{A13EB655-A625-4EBA-90C8-9A2094656809}" presName="thickLine" presStyleLbl="alignNode1" presStyleIdx="4" presStyleCnt="5"/>
      <dgm:spPr/>
    </dgm:pt>
    <dgm:pt modelId="{804769F2-A2A9-4AB1-A7A0-49111ADE4100}" type="pres">
      <dgm:prSet presAssocID="{A13EB655-A625-4EBA-90C8-9A2094656809}" presName="horz1" presStyleCnt="0"/>
      <dgm:spPr/>
    </dgm:pt>
    <dgm:pt modelId="{29EDC0C9-9315-4C0E-B716-150665C4A3F6}" type="pres">
      <dgm:prSet presAssocID="{A13EB655-A625-4EBA-90C8-9A2094656809}" presName="tx1" presStyleLbl="revTx" presStyleIdx="4" presStyleCnt="5"/>
      <dgm:spPr/>
    </dgm:pt>
    <dgm:pt modelId="{330A4170-C542-46ED-8EFA-A9F41D522E86}" type="pres">
      <dgm:prSet presAssocID="{A13EB655-A625-4EBA-90C8-9A2094656809}" presName="vert1" presStyleCnt="0"/>
      <dgm:spPr/>
    </dgm:pt>
  </dgm:ptLst>
  <dgm:cxnLst>
    <dgm:cxn modelId="{3B15961B-D368-4178-9749-3B0967A6C4AA}" srcId="{3C5911BC-8BEA-4C3B-B1BE-68BBC1AB72DA}" destId="{AA62D3DE-F247-4B95-AA53-961D18DA6943}" srcOrd="3" destOrd="0" parTransId="{19478AD7-7087-4506-B7B8-0B401D32307B}" sibTransId="{9F4F11B1-10A4-4C9B-ADC9-A3146DD8FF33}"/>
    <dgm:cxn modelId="{8849A029-5AB5-4ED0-A9A4-51D124771010}" srcId="{3C5911BC-8BEA-4C3B-B1BE-68BBC1AB72DA}" destId="{160F60CF-C48A-486B-9079-C94738A3C594}" srcOrd="1" destOrd="0" parTransId="{31A2F0F8-38FB-40B0-822B-E6DB31061145}" sibTransId="{A4270CF8-2534-4194-BA18-6E2847302A09}"/>
    <dgm:cxn modelId="{954DF438-E9AC-4DD0-88BB-882E17E085C4}" type="presOf" srcId="{160F60CF-C48A-486B-9079-C94738A3C594}" destId="{5935A2D3-B343-4C47-AD07-893323126182}" srcOrd="0" destOrd="0" presId="urn:microsoft.com/office/officeart/2008/layout/LinedList"/>
    <dgm:cxn modelId="{48E97347-FE78-4B6B-A3FA-B3DAEA39FE4A}" type="presOf" srcId="{AA62D3DE-F247-4B95-AA53-961D18DA6943}" destId="{11083131-4FBD-46EF-8A8A-DD5D0E136995}" srcOrd="0" destOrd="0" presId="urn:microsoft.com/office/officeart/2008/layout/LinedList"/>
    <dgm:cxn modelId="{FF45F275-CA9B-4814-91FF-B94B074E063B}" type="presOf" srcId="{86E6317B-D3C3-43EE-95CE-B600B6621ADE}" destId="{26600A81-9919-4E2C-9FD2-A8325E51B0DF}" srcOrd="0" destOrd="0" presId="urn:microsoft.com/office/officeart/2008/layout/LinedList"/>
    <dgm:cxn modelId="{B4EA758B-E949-4A32-B9AB-14BE0A9D96D3}" type="presOf" srcId="{29E40D74-99C9-4DB4-A84B-81173130F8AE}" destId="{E7C0DC99-78B2-49B5-884B-AB803E1EF151}" srcOrd="0" destOrd="0" presId="urn:microsoft.com/office/officeart/2008/layout/LinedList"/>
    <dgm:cxn modelId="{4591C798-34CF-4E04-A591-7323BE2C9EAF}" srcId="{3C5911BC-8BEA-4C3B-B1BE-68BBC1AB72DA}" destId="{86E6317B-D3C3-43EE-95CE-B600B6621ADE}" srcOrd="0" destOrd="0" parTransId="{5D57EEF4-7A70-4D79-BB61-5CA32A22D37C}" sibTransId="{4921062D-8C8F-48CA-876E-3F21ADA9AC11}"/>
    <dgm:cxn modelId="{2E0E7BA3-F26F-4155-99F5-51251E270912}" type="presOf" srcId="{A13EB655-A625-4EBA-90C8-9A2094656809}" destId="{29EDC0C9-9315-4C0E-B716-150665C4A3F6}" srcOrd="0" destOrd="0" presId="urn:microsoft.com/office/officeart/2008/layout/LinedList"/>
    <dgm:cxn modelId="{3D74CAC5-FDF8-4C60-919E-0DB6E3764819}" type="presOf" srcId="{3C5911BC-8BEA-4C3B-B1BE-68BBC1AB72DA}" destId="{D33E0094-9AE9-418C-A3A7-BD7B8F0410B7}" srcOrd="0" destOrd="0" presId="urn:microsoft.com/office/officeart/2008/layout/LinedList"/>
    <dgm:cxn modelId="{732AF3F3-BC00-4C62-9D0A-6CB8A29C7D15}" srcId="{3C5911BC-8BEA-4C3B-B1BE-68BBC1AB72DA}" destId="{A13EB655-A625-4EBA-90C8-9A2094656809}" srcOrd="4" destOrd="0" parTransId="{D21390D6-E9A0-4839-A052-6B97E6CA25FD}" sibTransId="{C72CBC08-9C42-4B54-A9AD-53A20CE3C525}"/>
    <dgm:cxn modelId="{9C415CFE-CE7A-4901-B228-BFA5DC2CFB86}" srcId="{3C5911BC-8BEA-4C3B-B1BE-68BBC1AB72DA}" destId="{29E40D74-99C9-4DB4-A84B-81173130F8AE}" srcOrd="2" destOrd="0" parTransId="{3D571138-3BEA-46A0-AF49-A1C28772B692}" sibTransId="{B721506B-8466-4C9A-A87C-EE3CB29C0191}"/>
    <dgm:cxn modelId="{A24D5FF9-7B3B-4E67-8AF9-DC46D5CE1943}" type="presParOf" srcId="{D33E0094-9AE9-418C-A3A7-BD7B8F0410B7}" destId="{0B08D0F8-8496-432C-81EC-7B10B03377FA}" srcOrd="0" destOrd="0" presId="urn:microsoft.com/office/officeart/2008/layout/LinedList"/>
    <dgm:cxn modelId="{4EF2E111-D432-4C61-AE00-E5942F67AB46}" type="presParOf" srcId="{D33E0094-9AE9-418C-A3A7-BD7B8F0410B7}" destId="{9D89F08F-E9E1-4110-A178-FC2928FF8062}" srcOrd="1" destOrd="0" presId="urn:microsoft.com/office/officeart/2008/layout/LinedList"/>
    <dgm:cxn modelId="{C78E3A61-0458-4416-B8CF-58EF27E1B0F4}" type="presParOf" srcId="{9D89F08F-E9E1-4110-A178-FC2928FF8062}" destId="{26600A81-9919-4E2C-9FD2-A8325E51B0DF}" srcOrd="0" destOrd="0" presId="urn:microsoft.com/office/officeart/2008/layout/LinedList"/>
    <dgm:cxn modelId="{09A899C4-06CF-4731-9DA4-F9718F94EEE1}" type="presParOf" srcId="{9D89F08F-E9E1-4110-A178-FC2928FF8062}" destId="{5A4D9F6C-D58B-43B4-B744-67185167C7A0}" srcOrd="1" destOrd="0" presId="urn:microsoft.com/office/officeart/2008/layout/LinedList"/>
    <dgm:cxn modelId="{65AF7B3A-66E3-4131-ADFD-234ECA3719AC}" type="presParOf" srcId="{D33E0094-9AE9-418C-A3A7-BD7B8F0410B7}" destId="{29CBE452-2EDF-4CD7-A1AF-8B266E30EE59}" srcOrd="2" destOrd="0" presId="urn:microsoft.com/office/officeart/2008/layout/LinedList"/>
    <dgm:cxn modelId="{0505D0B5-45F4-458A-9AD6-073507A2621F}" type="presParOf" srcId="{D33E0094-9AE9-418C-A3A7-BD7B8F0410B7}" destId="{C277C1C5-DD89-40F7-9F0A-246D08229A30}" srcOrd="3" destOrd="0" presId="urn:microsoft.com/office/officeart/2008/layout/LinedList"/>
    <dgm:cxn modelId="{80DC9517-0A53-46BF-9184-8F4A128BA88B}" type="presParOf" srcId="{C277C1C5-DD89-40F7-9F0A-246D08229A30}" destId="{5935A2D3-B343-4C47-AD07-893323126182}" srcOrd="0" destOrd="0" presId="urn:microsoft.com/office/officeart/2008/layout/LinedList"/>
    <dgm:cxn modelId="{B97C93E1-7D40-4F86-9620-6EBD7D5A97D0}" type="presParOf" srcId="{C277C1C5-DD89-40F7-9F0A-246D08229A30}" destId="{23281583-4956-4B84-8D00-68D3CDB92D60}" srcOrd="1" destOrd="0" presId="urn:microsoft.com/office/officeart/2008/layout/LinedList"/>
    <dgm:cxn modelId="{70B6CE77-804B-4C5D-A831-DF7D8E7F1260}" type="presParOf" srcId="{D33E0094-9AE9-418C-A3A7-BD7B8F0410B7}" destId="{438FD7E7-6487-474C-BDB2-BBDFF5FCC883}" srcOrd="4" destOrd="0" presId="urn:microsoft.com/office/officeart/2008/layout/LinedList"/>
    <dgm:cxn modelId="{7F44A190-A12F-4161-8560-A8CEFC955A0A}" type="presParOf" srcId="{D33E0094-9AE9-418C-A3A7-BD7B8F0410B7}" destId="{AFCDC9FE-78B0-48D0-8BE1-E7B4EEB6B3E4}" srcOrd="5" destOrd="0" presId="urn:microsoft.com/office/officeart/2008/layout/LinedList"/>
    <dgm:cxn modelId="{E8803A50-6875-48F5-BB98-CE2C3863B75B}" type="presParOf" srcId="{AFCDC9FE-78B0-48D0-8BE1-E7B4EEB6B3E4}" destId="{E7C0DC99-78B2-49B5-884B-AB803E1EF151}" srcOrd="0" destOrd="0" presId="urn:microsoft.com/office/officeart/2008/layout/LinedList"/>
    <dgm:cxn modelId="{A1DDD504-658A-4810-AD76-735322912BE2}" type="presParOf" srcId="{AFCDC9FE-78B0-48D0-8BE1-E7B4EEB6B3E4}" destId="{5E130739-D13C-45B0-91A1-556BCFA63026}" srcOrd="1" destOrd="0" presId="urn:microsoft.com/office/officeart/2008/layout/LinedList"/>
    <dgm:cxn modelId="{929C1C0D-C451-415B-83C6-81A80CF202ED}" type="presParOf" srcId="{D33E0094-9AE9-418C-A3A7-BD7B8F0410B7}" destId="{C72C6E17-4D7E-49D1-9E7E-70A57AF0F470}" srcOrd="6" destOrd="0" presId="urn:microsoft.com/office/officeart/2008/layout/LinedList"/>
    <dgm:cxn modelId="{41BB0482-7961-465D-8238-E8D2264F1220}" type="presParOf" srcId="{D33E0094-9AE9-418C-A3A7-BD7B8F0410B7}" destId="{0B3AB1B1-A1E4-4628-B2E1-31D626A956BA}" srcOrd="7" destOrd="0" presId="urn:microsoft.com/office/officeart/2008/layout/LinedList"/>
    <dgm:cxn modelId="{4625A1AC-85A4-4EC0-8C83-98E12402F2FF}" type="presParOf" srcId="{0B3AB1B1-A1E4-4628-B2E1-31D626A956BA}" destId="{11083131-4FBD-46EF-8A8A-DD5D0E136995}" srcOrd="0" destOrd="0" presId="urn:microsoft.com/office/officeart/2008/layout/LinedList"/>
    <dgm:cxn modelId="{7A57FF34-DF23-4EB3-9DA4-CBC5988D977D}" type="presParOf" srcId="{0B3AB1B1-A1E4-4628-B2E1-31D626A956BA}" destId="{EC1B89FE-F25C-42B3-9BAF-5D88438656D7}" srcOrd="1" destOrd="0" presId="urn:microsoft.com/office/officeart/2008/layout/LinedList"/>
    <dgm:cxn modelId="{4EBA0AE4-518B-4C00-91A6-352E81EBCD55}" type="presParOf" srcId="{D33E0094-9AE9-418C-A3A7-BD7B8F0410B7}" destId="{40F16175-1E73-48B3-AA6D-831E9A528189}" srcOrd="8" destOrd="0" presId="urn:microsoft.com/office/officeart/2008/layout/LinedList"/>
    <dgm:cxn modelId="{CBB15A8B-E53F-4D42-93CF-D25099772C63}" type="presParOf" srcId="{D33E0094-9AE9-418C-A3A7-BD7B8F0410B7}" destId="{804769F2-A2A9-4AB1-A7A0-49111ADE4100}" srcOrd="9" destOrd="0" presId="urn:microsoft.com/office/officeart/2008/layout/LinedList"/>
    <dgm:cxn modelId="{AEF5461D-5D36-4D5E-B048-A9F07E56B65E}" type="presParOf" srcId="{804769F2-A2A9-4AB1-A7A0-49111ADE4100}" destId="{29EDC0C9-9315-4C0E-B716-150665C4A3F6}" srcOrd="0" destOrd="0" presId="urn:microsoft.com/office/officeart/2008/layout/LinedList"/>
    <dgm:cxn modelId="{6F328F02-B00A-4597-9AF4-9BA37360BBE8}" type="presParOf" srcId="{804769F2-A2A9-4AB1-A7A0-49111ADE4100}" destId="{330A4170-C542-46ED-8EFA-A9F41D522E86}"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08D0F8-8496-432C-81EC-7B10B03377FA}">
      <dsp:nvSpPr>
        <dsp:cNvPr id="0" name=""/>
        <dsp:cNvSpPr/>
      </dsp:nvSpPr>
      <dsp:spPr>
        <a:xfrm>
          <a:off x="0" y="352"/>
          <a:ext cx="7004590" cy="0"/>
        </a:xfrm>
        <a:prstGeom prst="line">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w="9525" cap="flat" cmpd="sng" algn="ctr">
          <a:solidFill>
            <a:schemeClr val="accent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6600A81-9919-4E2C-9FD2-A8325E51B0DF}">
      <dsp:nvSpPr>
        <dsp:cNvPr id="0" name=""/>
        <dsp:cNvSpPr/>
      </dsp:nvSpPr>
      <dsp:spPr>
        <a:xfrm>
          <a:off x="0" y="352"/>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Imperative</a:t>
          </a:r>
          <a:endParaRPr lang="en-US" sz="2600" kern="1200" dirty="0"/>
        </a:p>
      </dsp:txBody>
      <dsp:txXfrm>
        <a:off x="0" y="352"/>
        <a:ext cx="7004590" cy="577982"/>
      </dsp:txXfrm>
    </dsp:sp>
    <dsp:sp modelId="{29CBE452-2EDF-4CD7-A1AF-8B266E30EE59}">
      <dsp:nvSpPr>
        <dsp:cNvPr id="0" name=""/>
        <dsp:cNvSpPr/>
      </dsp:nvSpPr>
      <dsp:spPr>
        <a:xfrm>
          <a:off x="0" y="578335"/>
          <a:ext cx="7004590" cy="0"/>
        </a:xfrm>
        <a:prstGeom prst="line">
          <a:avLst/>
        </a:prstGeom>
        <a:gradFill rotWithShape="0">
          <a:gsLst>
            <a:gs pos="0">
              <a:schemeClr val="accent3">
                <a:hueOff val="0"/>
                <a:satOff val="0"/>
                <a:lumOff val="0"/>
                <a:alphaOff val="0"/>
                <a:tint val="96000"/>
                <a:satMod val="100000"/>
                <a:lumMod val="104000"/>
              </a:schemeClr>
            </a:gs>
            <a:gs pos="78000">
              <a:schemeClr val="accent3">
                <a:hueOff val="0"/>
                <a:satOff val="0"/>
                <a:lumOff val="0"/>
                <a:alphaOff val="0"/>
                <a:shade val="100000"/>
                <a:satMod val="110000"/>
                <a:lumMod val="100000"/>
              </a:schemeClr>
            </a:gs>
          </a:gsLst>
          <a:lin ang="5400000" scaled="0"/>
        </a:gradFill>
        <a:ln w="9525" cap="flat" cmpd="sng" algn="ctr">
          <a:solidFill>
            <a:schemeClr val="accent3">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5935A2D3-B343-4C47-AD07-893323126182}">
      <dsp:nvSpPr>
        <dsp:cNvPr id="0" name=""/>
        <dsp:cNvSpPr/>
      </dsp:nvSpPr>
      <dsp:spPr>
        <a:xfrm>
          <a:off x="0" y="578335"/>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Procedural</a:t>
          </a:r>
          <a:endParaRPr lang="en-US" sz="2600" kern="1200"/>
        </a:p>
      </dsp:txBody>
      <dsp:txXfrm>
        <a:off x="0" y="578335"/>
        <a:ext cx="7004590" cy="577982"/>
      </dsp:txXfrm>
    </dsp:sp>
    <dsp:sp modelId="{438FD7E7-6487-474C-BDB2-BBDFF5FCC883}">
      <dsp:nvSpPr>
        <dsp:cNvPr id="0" name=""/>
        <dsp:cNvSpPr/>
      </dsp:nvSpPr>
      <dsp:spPr>
        <a:xfrm>
          <a:off x="0" y="1156318"/>
          <a:ext cx="7004590" cy="0"/>
        </a:xfrm>
        <a:prstGeom prst="line">
          <a:avLst/>
        </a:prstGeom>
        <a:gradFill rotWithShape="0">
          <a:gsLst>
            <a:gs pos="0">
              <a:schemeClr val="accent4">
                <a:hueOff val="0"/>
                <a:satOff val="0"/>
                <a:lumOff val="0"/>
                <a:alphaOff val="0"/>
                <a:tint val="96000"/>
                <a:satMod val="100000"/>
                <a:lumMod val="104000"/>
              </a:schemeClr>
            </a:gs>
            <a:gs pos="78000">
              <a:schemeClr val="accent4">
                <a:hueOff val="0"/>
                <a:satOff val="0"/>
                <a:lumOff val="0"/>
                <a:alphaOff val="0"/>
                <a:shade val="100000"/>
                <a:satMod val="110000"/>
                <a:lumMod val="100000"/>
              </a:schemeClr>
            </a:gs>
          </a:gsLst>
          <a:lin ang="5400000" scaled="0"/>
        </a:gradFill>
        <a:ln w="9525" cap="flat" cmpd="sng" algn="ctr">
          <a:solidFill>
            <a:schemeClr val="accent4">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E7C0DC99-78B2-49B5-884B-AB803E1EF151}">
      <dsp:nvSpPr>
        <dsp:cNvPr id="0" name=""/>
        <dsp:cNvSpPr/>
      </dsp:nvSpPr>
      <dsp:spPr>
        <a:xfrm>
          <a:off x="0" y="1156318"/>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Functional</a:t>
          </a:r>
          <a:endParaRPr lang="en-US" sz="2600" kern="1200"/>
        </a:p>
      </dsp:txBody>
      <dsp:txXfrm>
        <a:off x="0" y="1156318"/>
        <a:ext cx="7004590" cy="577982"/>
      </dsp:txXfrm>
    </dsp:sp>
    <dsp:sp modelId="{C72C6E17-4D7E-49D1-9E7E-70A57AF0F470}">
      <dsp:nvSpPr>
        <dsp:cNvPr id="0" name=""/>
        <dsp:cNvSpPr/>
      </dsp:nvSpPr>
      <dsp:spPr>
        <a:xfrm>
          <a:off x="0" y="1734300"/>
          <a:ext cx="7004590" cy="0"/>
        </a:xfrm>
        <a:prstGeom prst="line">
          <a:avLst/>
        </a:prstGeom>
        <a:gradFill rotWithShape="0">
          <a:gsLst>
            <a:gs pos="0">
              <a:schemeClr val="accent5">
                <a:hueOff val="0"/>
                <a:satOff val="0"/>
                <a:lumOff val="0"/>
                <a:alphaOff val="0"/>
                <a:tint val="96000"/>
                <a:satMod val="100000"/>
                <a:lumMod val="104000"/>
              </a:schemeClr>
            </a:gs>
            <a:gs pos="78000">
              <a:schemeClr val="accent5">
                <a:hueOff val="0"/>
                <a:satOff val="0"/>
                <a:lumOff val="0"/>
                <a:alphaOff val="0"/>
                <a:shade val="100000"/>
                <a:satMod val="110000"/>
                <a:lumMod val="100000"/>
              </a:schemeClr>
            </a:gs>
          </a:gsLst>
          <a:lin ang="5400000" scaled="0"/>
        </a:gradFill>
        <a:ln w="9525" cap="flat" cmpd="sng" algn="ctr">
          <a:solidFill>
            <a:schemeClr val="accent5">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11083131-4FBD-46EF-8A8A-DD5D0E136995}">
      <dsp:nvSpPr>
        <dsp:cNvPr id="0" name=""/>
        <dsp:cNvSpPr/>
      </dsp:nvSpPr>
      <dsp:spPr>
        <a:xfrm>
          <a:off x="0" y="1734300"/>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Object-oriented</a:t>
          </a:r>
          <a:endParaRPr lang="en-US" sz="2600" kern="1200"/>
        </a:p>
      </dsp:txBody>
      <dsp:txXfrm>
        <a:off x="0" y="1734300"/>
        <a:ext cx="7004590" cy="577982"/>
      </dsp:txXfrm>
    </dsp:sp>
    <dsp:sp modelId="{40F16175-1E73-48B3-AA6D-831E9A528189}">
      <dsp:nvSpPr>
        <dsp:cNvPr id="0" name=""/>
        <dsp:cNvSpPr/>
      </dsp:nvSpPr>
      <dsp:spPr>
        <a:xfrm>
          <a:off x="0" y="2312283"/>
          <a:ext cx="7004590" cy="0"/>
        </a:xfrm>
        <a:prstGeom prst="line">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w="9525" cap="flat" cmpd="sng" algn="ctr">
          <a:solidFill>
            <a:schemeClr val="accent6">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9EDC0C9-9315-4C0E-B716-150665C4A3F6}">
      <dsp:nvSpPr>
        <dsp:cNvPr id="0" name=""/>
        <dsp:cNvSpPr/>
      </dsp:nvSpPr>
      <dsp:spPr>
        <a:xfrm>
          <a:off x="0" y="2312283"/>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Logic</a:t>
          </a:r>
          <a:endParaRPr lang="en-US" sz="2600" kern="1200" dirty="0"/>
        </a:p>
      </dsp:txBody>
      <dsp:txXfrm>
        <a:off x="0" y="2312283"/>
        <a:ext cx="7004590" cy="5779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12679D-E720-410B-802F-D39F1D554743}">
      <dsp:nvSpPr>
        <dsp:cNvPr id="0" name=""/>
        <dsp:cNvSpPr/>
      </dsp:nvSpPr>
      <dsp:spPr>
        <a:xfrm>
          <a:off x="5326986" y="953584"/>
          <a:ext cx="4576743" cy="435622"/>
        </a:xfrm>
        <a:custGeom>
          <a:avLst/>
          <a:gdLst/>
          <a:ahLst/>
          <a:cxnLst/>
          <a:rect l="0" t="0" r="0" b="0"/>
          <a:pathLst>
            <a:path>
              <a:moveTo>
                <a:pt x="0" y="0"/>
              </a:moveTo>
              <a:lnTo>
                <a:pt x="0" y="296864"/>
              </a:lnTo>
              <a:lnTo>
                <a:pt x="4576743" y="296864"/>
              </a:lnTo>
              <a:lnTo>
                <a:pt x="4576743"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23065DA-CA6F-488E-96AC-8D830AFE024D}">
      <dsp:nvSpPr>
        <dsp:cNvPr id="0" name=""/>
        <dsp:cNvSpPr/>
      </dsp:nvSpPr>
      <dsp:spPr>
        <a:xfrm>
          <a:off x="5326986" y="953584"/>
          <a:ext cx="2746046" cy="435622"/>
        </a:xfrm>
        <a:custGeom>
          <a:avLst/>
          <a:gdLst/>
          <a:ahLst/>
          <a:cxnLst/>
          <a:rect l="0" t="0" r="0" b="0"/>
          <a:pathLst>
            <a:path>
              <a:moveTo>
                <a:pt x="0" y="0"/>
              </a:moveTo>
              <a:lnTo>
                <a:pt x="0" y="296864"/>
              </a:lnTo>
              <a:lnTo>
                <a:pt x="2746046" y="296864"/>
              </a:lnTo>
              <a:lnTo>
                <a:pt x="2746046"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189DAFA-BD92-4AAC-B5B6-24343914DCC9}">
      <dsp:nvSpPr>
        <dsp:cNvPr id="0" name=""/>
        <dsp:cNvSpPr/>
      </dsp:nvSpPr>
      <dsp:spPr>
        <a:xfrm>
          <a:off x="5326986" y="953584"/>
          <a:ext cx="915348" cy="435622"/>
        </a:xfrm>
        <a:custGeom>
          <a:avLst/>
          <a:gdLst/>
          <a:ahLst/>
          <a:cxnLst/>
          <a:rect l="0" t="0" r="0" b="0"/>
          <a:pathLst>
            <a:path>
              <a:moveTo>
                <a:pt x="0" y="0"/>
              </a:moveTo>
              <a:lnTo>
                <a:pt x="0" y="296864"/>
              </a:lnTo>
              <a:lnTo>
                <a:pt x="915348" y="296864"/>
              </a:lnTo>
              <a:lnTo>
                <a:pt x="915348"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92E45E1-8ACC-4E8A-B986-41A72E165831}">
      <dsp:nvSpPr>
        <dsp:cNvPr id="0" name=""/>
        <dsp:cNvSpPr/>
      </dsp:nvSpPr>
      <dsp:spPr>
        <a:xfrm>
          <a:off x="4411637" y="953584"/>
          <a:ext cx="915348" cy="435622"/>
        </a:xfrm>
        <a:custGeom>
          <a:avLst/>
          <a:gdLst/>
          <a:ahLst/>
          <a:cxnLst/>
          <a:rect l="0" t="0" r="0" b="0"/>
          <a:pathLst>
            <a:path>
              <a:moveTo>
                <a:pt x="915348" y="0"/>
              </a:moveTo>
              <a:lnTo>
                <a:pt x="915348" y="296864"/>
              </a:lnTo>
              <a:lnTo>
                <a:pt x="0" y="296864"/>
              </a:lnTo>
              <a:lnTo>
                <a:pt x="0"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78A5D29-97F6-4804-91A2-0BE4E4E619A9}">
      <dsp:nvSpPr>
        <dsp:cNvPr id="0" name=""/>
        <dsp:cNvSpPr/>
      </dsp:nvSpPr>
      <dsp:spPr>
        <a:xfrm>
          <a:off x="2580940" y="953584"/>
          <a:ext cx="2746046" cy="435622"/>
        </a:xfrm>
        <a:custGeom>
          <a:avLst/>
          <a:gdLst/>
          <a:ahLst/>
          <a:cxnLst/>
          <a:rect l="0" t="0" r="0" b="0"/>
          <a:pathLst>
            <a:path>
              <a:moveTo>
                <a:pt x="2746046" y="0"/>
              </a:moveTo>
              <a:lnTo>
                <a:pt x="2746046" y="296864"/>
              </a:lnTo>
              <a:lnTo>
                <a:pt x="0" y="296864"/>
              </a:lnTo>
              <a:lnTo>
                <a:pt x="0"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39C3381-23BA-4B77-8696-94BE11A51AF1}">
      <dsp:nvSpPr>
        <dsp:cNvPr id="0" name=""/>
        <dsp:cNvSpPr/>
      </dsp:nvSpPr>
      <dsp:spPr>
        <a:xfrm>
          <a:off x="750242" y="953584"/>
          <a:ext cx="4576743" cy="435622"/>
        </a:xfrm>
        <a:custGeom>
          <a:avLst/>
          <a:gdLst/>
          <a:ahLst/>
          <a:cxnLst/>
          <a:rect l="0" t="0" r="0" b="0"/>
          <a:pathLst>
            <a:path>
              <a:moveTo>
                <a:pt x="4576743" y="0"/>
              </a:moveTo>
              <a:lnTo>
                <a:pt x="4576743" y="296864"/>
              </a:lnTo>
              <a:lnTo>
                <a:pt x="0" y="296864"/>
              </a:lnTo>
              <a:lnTo>
                <a:pt x="0"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754733F-B5EC-4D7E-B379-20E310334F38}">
      <dsp:nvSpPr>
        <dsp:cNvPr id="0" name=""/>
        <dsp:cNvSpPr/>
      </dsp:nvSpPr>
      <dsp:spPr>
        <a:xfrm>
          <a:off x="4578064" y="2453"/>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7D5A7AB-7D39-4165-8A14-C9120BB40C87}">
      <dsp:nvSpPr>
        <dsp:cNvPr id="0" name=""/>
        <dsp:cNvSpPr/>
      </dsp:nvSpPr>
      <dsp:spPr>
        <a:xfrm>
          <a:off x="4744491" y="160559"/>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Advantages:</a:t>
          </a:r>
        </a:p>
      </dsp:txBody>
      <dsp:txXfrm>
        <a:off x="4772349" y="188417"/>
        <a:ext cx="1442127" cy="895414"/>
      </dsp:txXfrm>
    </dsp:sp>
    <dsp:sp modelId="{F287CBDE-4D19-4A1E-AF05-E1DA6606B9BD}">
      <dsp:nvSpPr>
        <dsp:cNvPr id="0" name=""/>
        <dsp:cNvSpPr/>
      </dsp:nvSpPr>
      <dsp:spPr>
        <a:xfrm>
          <a:off x="1320"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80C012D-8CFA-4C17-8519-308FFF80AB4D}">
      <dsp:nvSpPr>
        <dsp:cNvPr id="0" name=""/>
        <dsp:cNvSpPr/>
      </dsp:nvSpPr>
      <dsp:spPr>
        <a:xfrm>
          <a:off x="167747"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Memory efficient</a:t>
          </a:r>
        </a:p>
      </dsp:txBody>
      <dsp:txXfrm>
        <a:off x="195605" y="1575170"/>
        <a:ext cx="1442127" cy="895414"/>
      </dsp:txXfrm>
    </dsp:sp>
    <dsp:sp modelId="{EEC56DF6-9E90-4E34-B637-F150493B0559}">
      <dsp:nvSpPr>
        <dsp:cNvPr id="0" name=""/>
        <dsp:cNvSpPr/>
      </dsp:nvSpPr>
      <dsp:spPr>
        <a:xfrm>
          <a:off x="1832018"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EFB7CE82-A710-4771-BD17-2DA440E40EC9}">
      <dsp:nvSpPr>
        <dsp:cNvPr id="0" name=""/>
        <dsp:cNvSpPr/>
      </dsp:nvSpPr>
      <dsp:spPr>
        <a:xfrm>
          <a:off x="199844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Can infer knowledge</a:t>
          </a:r>
        </a:p>
      </dsp:txBody>
      <dsp:txXfrm>
        <a:off x="2026303" y="1575170"/>
        <a:ext cx="1442127" cy="895414"/>
      </dsp:txXfrm>
    </dsp:sp>
    <dsp:sp modelId="{3713C119-EA2C-4DE9-9CA1-7B8F52FB1C41}">
      <dsp:nvSpPr>
        <dsp:cNvPr id="0" name=""/>
        <dsp:cNvSpPr/>
      </dsp:nvSpPr>
      <dsp:spPr>
        <a:xfrm>
          <a:off x="3662715"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48236D3-FC24-42C2-858E-14ED38BAC362}">
      <dsp:nvSpPr>
        <dsp:cNvPr id="0" name=""/>
        <dsp:cNvSpPr/>
      </dsp:nvSpPr>
      <dsp:spPr>
        <a:xfrm>
          <a:off x="3829143"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Proximity with natural language</a:t>
          </a:r>
        </a:p>
      </dsp:txBody>
      <dsp:txXfrm>
        <a:off x="3857001" y="1575170"/>
        <a:ext cx="1442127" cy="895414"/>
      </dsp:txXfrm>
    </dsp:sp>
    <dsp:sp modelId="{8F2DF100-C617-4735-AB9C-DBE665F04627}">
      <dsp:nvSpPr>
        <dsp:cNvPr id="0" name=""/>
        <dsp:cNvSpPr/>
      </dsp:nvSpPr>
      <dsp:spPr>
        <a:xfrm>
          <a:off x="5493413"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20E03E7-4721-42C0-B957-AB41A2CA916C}">
      <dsp:nvSpPr>
        <dsp:cNvPr id="0" name=""/>
        <dsp:cNvSpPr/>
      </dsp:nvSpPr>
      <dsp:spPr>
        <a:xfrm>
          <a:off x="5659840"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Inferring knowledge is built-in</a:t>
          </a:r>
        </a:p>
      </dsp:txBody>
      <dsp:txXfrm>
        <a:off x="5687698" y="1575170"/>
        <a:ext cx="1442127" cy="895414"/>
      </dsp:txXfrm>
    </dsp:sp>
    <dsp:sp modelId="{B7516187-BFAC-45BF-A1DD-5A40CA530141}">
      <dsp:nvSpPr>
        <dsp:cNvPr id="0" name=""/>
        <dsp:cNvSpPr/>
      </dsp:nvSpPr>
      <dsp:spPr>
        <a:xfrm>
          <a:off x="7324111"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67B03D0C-015D-4D02-9996-D5697CA9FC99}">
      <dsp:nvSpPr>
        <dsp:cNvPr id="0" name=""/>
        <dsp:cNvSpPr/>
      </dsp:nvSpPr>
      <dsp:spPr>
        <a:xfrm>
          <a:off x="7490538"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Used in AI Knowledge-based systems</a:t>
          </a:r>
        </a:p>
      </dsp:txBody>
      <dsp:txXfrm>
        <a:off x="7518396" y="1575170"/>
        <a:ext cx="1442127" cy="895414"/>
      </dsp:txXfrm>
    </dsp:sp>
    <dsp:sp modelId="{5AFD73AA-F057-48A4-AB72-8A7B69CC7DA5}">
      <dsp:nvSpPr>
        <dsp:cNvPr id="0" name=""/>
        <dsp:cNvSpPr/>
      </dsp:nvSpPr>
      <dsp:spPr>
        <a:xfrm>
          <a:off x="9154808"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18DA7599-88F8-41EE-B40B-98FE88E58942}">
      <dsp:nvSpPr>
        <dsp:cNvPr id="0" name=""/>
        <dsp:cNvSpPr/>
      </dsp:nvSpPr>
      <dsp:spPr>
        <a:xfrm>
          <a:off x="932123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Easier to program puzzle solvers</a:t>
          </a:r>
        </a:p>
      </dsp:txBody>
      <dsp:txXfrm>
        <a:off x="9349093" y="1575170"/>
        <a:ext cx="1442127" cy="89541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31346-83F4-4B7B-ACF1-1C33DFD42435}">
      <dsp:nvSpPr>
        <dsp:cNvPr id="0" name=""/>
        <dsp:cNvSpPr/>
      </dsp:nvSpPr>
      <dsp:spPr>
        <a:xfrm>
          <a:off x="5326986" y="953584"/>
          <a:ext cx="4576743" cy="435622"/>
        </a:xfrm>
        <a:custGeom>
          <a:avLst/>
          <a:gdLst/>
          <a:ahLst/>
          <a:cxnLst/>
          <a:rect l="0" t="0" r="0" b="0"/>
          <a:pathLst>
            <a:path>
              <a:moveTo>
                <a:pt x="0" y="0"/>
              </a:moveTo>
              <a:lnTo>
                <a:pt x="0" y="296864"/>
              </a:lnTo>
              <a:lnTo>
                <a:pt x="4576743" y="296864"/>
              </a:lnTo>
              <a:lnTo>
                <a:pt x="4576743"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27DBB42-8244-401A-AFD4-59468CFB78CC}">
      <dsp:nvSpPr>
        <dsp:cNvPr id="0" name=""/>
        <dsp:cNvSpPr/>
      </dsp:nvSpPr>
      <dsp:spPr>
        <a:xfrm>
          <a:off x="5326986" y="953584"/>
          <a:ext cx="2746046" cy="435622"/>
        </a:xfrm>
        <a:custGeom>
          <a:avLst/>
          <a:gdLst/>
          <a:ahLst/>
          <a:cxnLst/>
          <a:rect l="0" t="0" r="0" b="0"/>
          <a:pathLst>
            <a:path>
              <a:moveTo>
                <a:pt x="0" y="0"/>
              </a:moveTo>
              <a:lnTo>
                <a:pt x="0" y="296864"/>
              </a:lnTo>
              <a:lnTo>
                <a:pt x="2746046" y="296864"/>
              </a:lnTo>
              <a:lnTo>
                <a:pt x="2746046"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189DAFA-BD92-4AAC-B5B6-24343914DCC9}">
      <dsp:nvSpPr>
        <dsp:cNvPr id="0" name=""/>
        <dsp:cNvSpPr/>
      </dsp:nvSpPr>
      <dsp:spPr>
        <a:xfrm>
          <a:off x="5326986" y="953584"/>
          <a:ext cx="915348" cy="435622"/>
        </a:xfrm>
        <a:custGeom>
          <a:avLst/>
          <a:gdLst/>
          <a:ahLst/>
          <a:cxnLst/>
          <a:rect l="0" t="0" r="0" b="0"/>
          <a:pathLst>
            <a:path>
              <a:moveTo>
                <a:pt x="0" y="0"/>
              </a:moveTo>
              <a:lnTo>
                <a:pt x="0" y="296864"/>
              </a:lnTo>
              <a:lnTo>
                <a:pt x="915348" y="296864"/>
              </a:lnTo>
              <a:lnTo>
                <a:pt x="915348"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92E45E1-8ACC-4E8A-B986-41A72E165831}">
      <dsp:nvSpPr>
        <dsp:cNvPr id="0" name=""/>
        <dsp:cNvSpPr/>
      </dsp:nvSpPr>
      <dsp:spPr>
        <a:xfrm>
          <a:off x="4411637" y="953584"/>
          <a:ext cx="915348" cy="435622"/>
        </a:xfrm>
        <a:custGeom>
          <a:avLst/>
          <a:gdLst/>
          <a:ahLst/>
          <a:cxnLst/>
          <a:rect l="0" t="0" r="0" b="0"/>
          <a:pathLst>
            <a:path>
              <a:moveTo>
                <a:pt x="915348" y="0"/>
              </a:moveTo>
              <a:lnTo>
                <a:pt x="915348" y="296864"/>
              </a:lnTo>
              <a:lnTo>
                <a:pt x="0" y="296864"/>
              </a:lnTo>
              <a:lnTo>
                <a:pt x="0"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78A5D29-97F6-4804-91A2-0BE4E4E619A9}">
      <dsp:nvSpPr>
        <dsp:cNvPr id="0" name=""/>
        <dsp:cNvSpPr/>
      </dsp:nvSpPr>
      <dsp:spPr>
        <a:xfrm>
          <a:off x="2580940" y="953584"/>
          <a:ext cx="2746046" cy="435622"/>
        </a:xfrm>
        <a:custGeom>
          <a:avLst/>
          <a:gdLst/>
          <a:ahLst/>
          <a:cxnLst/>
          <a:rect l="0" t="0" r="0" b="0"/>
          <a:pathLst>
            <a:path>
              <a:moveTo>
                <a:pt x="2746046" y="0"/>
              </a:moveTo>
              <a:lnTo>
                <a:pt x="2746046" y="296864"/>
              </a:lnTo>
              <a:lnTo>
                <a:pt x="0" y="296864"/>
              </a:lnTo>
              <a:lnTo>
                <a:pt x="0"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39C3381-23BA-4B77-8696-94BE11A51AF1}">
      <dsp:nvSpPr>
        <dsp:cNvPr id="0" name=""/>
        <dsp:cNvSpPr/>
      </dsp:nvSpPr>
      <dsp:spPr>
        <a:xfrm>
          <a:off x="750242" y="953584"/>
          <a:ext cx="4576743" cy="435622"/>
        </a:xfrm>
        <a:custGeom>
          <a:avLst/>
          <a:gdLst/>
          <a:ahLst/>
          <a:cxnLst/>
          <a:rect l="0" t="0" r="0" b="0"/>
          <a:pathLst>
            <a:path>
              <a:moveTo>
                <a:pt x="4576743" y="0"/>
              </a:moveTo>
              <a:lnTo>
                <a:pt x="4576743" y="296864"/>
              </a:lnTo>
              <a:lnTo>
                <a:pt x="0" y="296864"/>
              </a:lnTo>
              <a:lnTo>
                <a:pt x="0"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754733F-B5EC-4D7E-B379-20E310334F38}">
      <dsp:nvSpPr>
        <dsp:cNvPr id="0" name=""/>
        <dsp:cNvSpPr/>
      </dsp:nvSpPr>
      <dsp:spPr>
        <a:xfrm>
          <a:off x="4578064" y="2453"/>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7D5A7AB-7D39-4165-8A14-C9120BB40C87}">
      <dsp:nvSpPr>
        <dsp:cNvPr id="0" name=""/>
        <dsp:cNvSpPr/>
      </dsp:nvSpPr>
      <dsp:spPr>
        <a:xfrm>
          <a:off x="4744491" y="160559"/>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Disadvantages:</a:t>
          </a:r>
        </a:p>
      </dsp:txBody>
      <dsp:txXfrm>
        <a:off x="4772349" y="188417"/>
        <a:ext cx="1442127" cy="895414"/>
      </dsp:txXfrm>
    </dsp:sp>
    <dsp:sp modelId="{F287CBDE-4D19-4A1E-AF05-E1DA6606B9BD}">
      <dsp:nvSpPr>
        <dsp:cNvPr id="0" name=""/>
        <dsp:cNvSpPr/>
      </dsp:nvSpPr>
      <dsp:spPr>
        <a:xfrm>
          <a:off x="1320"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80C012D-8CFA-4C17-8519-308FFF80AB4D}">
      <dsp:nvSpPr>
        <dsp:cNvPr id="0" name=""/>
        <dsp:cNvSpPr/>
      </dsp:nvSpPr>
      <dsp:spPr>
        <a:xfrm>
          <a:off x="167747"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Inferring can be very slow</a:t>
          </a:r>
        </a:p>
      </dsp:txBody>
      <dsp:txXfrm>
        <a:off x="195605" y="1575170"/>
        <a:ext cx="1442127" cy="895414"/>
      </dsp:txXfrm>
    </dsp:sp>
    <dsp:sp modelId="{EEC56DF6-9E90-4E34-B637-F150493B0559}">
      <dsp:nvSpPr>
        <dsp:cNvPr id="0" name=""/>
        <dsp:cNvSpPr/>
      </dsp:nvSpPr>
      <dsp:spPr>
        <a:xfrm>
          <a:off x="1832018"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EFB7CE82-A710-4771-BD17-2DA440E40EC9}">
      <dsp:nvSpPr>
        <dsp:cNvPr id="0" name=""/>
        <dsp:cNvSpPr/>
      </dsp:nvSpPr>
      <dsp:spPr>
        <a:xfrm>
          <a:off x="199844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Can get messy quickly</a:t>
          </a:r>
        </a:p>
      </dsp:txBody>
      <dsp:txXfrm>
        <a:off x="2026303" y="1575170"/>
        <a:ext cx="1442127" cy="895414"/>
      </dsp:txXfrm>
    </dsp:sp>
    <dsp:sp modelId="{3713C119-EA2C-4DE9-9CA1-7B8F52FB1C41}">
      <dsp:nvSpPr>
        <dsp:cNvPr id="0" name=""/>
        <dsp:cNvSpPr/>
      </dsp:nvSpPr>
      <dsp:spPr>
        <a:xfrm>
          <a:off x="3662715"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48236D3-FC24-42C2-858E-14ED38BAC362}">
      <dsp:nvSpPr>
        <dsp:cNvPr id="0" name=""/>
        <dsp:cNvSpPr/>
      </dsp:nvSpPr>
      <dsp:spPr>
        <a:xfrm>
          <a:off x="3829143"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Very different from what we’re used to</a:t>
          </a:r>
        </a:p>
      </dsp:txBody>
      <dsp:txXfrm>
        <a:off x="3857001" y="1575170"/>
        <a:ext cx="1442127" cy="895414"/>
      </dsp:txXfrm>
    </dsp:sp>
    <dsp:sp modelId="{8F2DF100-C617-4735-AB9C-DBE665F04627}">
      <dsp:nvSpPr>
        <dsp:cNvPr id="0" name=""/>
        <dsp:cNvSpPr/>
      </dsp:nvSpPr>
      <dsp:spPr>
        <a:xfrm>
          <a:off x="5493413"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20E03E7-4721-42C0-B957-AB41A2CA916C}">
      <dsp:nvSpPr>
        <dsp:cNvPr id="0" name=""/>
        <dsp:cNvSpPr/>
      </dsp:nvSpPr>
      <dsp:spPr>
        <a:xfrm>
          <a:off x="5659840"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Inferring may get stuck in an infinite depth search</a:t>
          </a:r>
        </a:p>
      </dsp:txBody>
      <dsp:txXfrm>
        <a:off x="5687698" y="1575170"/>
        <a:ext cx="1442127" cy="895414"/>
      </dsp:txXfrm>
    </dsp:sp>
    <dsp:sp modelId="{8A5B1354-C73A-4075-88B7-19811A1DDCCC}">
      <dsp:nvSpPr>
        <dsp:cNvPr id="0" name=""/>
        <dsp:cNvSpPr/>
      </dsp:nvSpPr>
      <dsp:spPr>
        <a:xfrm>
          <a:off x="7324111"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9F0DCB75-28CC-45F2-8B71-50BDF9FC6D9B}">
      <dsp:nvSpPr>
        <dsp:cNvPr id="0" name=""/>
        <dsp:cNvSpPr/>
      </dsp:nvSpPr>
      <dsp:spPr>
        <a:xfrm>
          <a:off x="7490538"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No guarantees it finishes inferring</a:t>
          </a:r>
        </a:p>
      </dsp:txBody>
      <dsp:txXfrm>
        <a:off x="7518396" y="1575170"/>
        <a:ext cx="1442127" cy="895414"/>
      </dsp:txXfrm>
    </dsp:sp>
    <dsp:sp modelId="{74D44061-4A51-4B52-8F90-A64B02FAF44B}">
      <dsp:nvSpPr>
        <dsp:cNvPr id="0" name=""/>
        <dsp:cNvSpPr/>
      </dsp:nvSpPr>
      <dsp:spPr>
        <a:xfrm>
          <a:off x="9154808"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6FE8AE93-70D6-4E7B-A923-39E42AF047E3}">
      <dsp:nvSpPr>
        <dsp:cNvPr id="0" name=""/>
        <dsp:cNvSpPr/>
      </dsp:nvSpPr>
      <dsp:spPr>
        <a:xfrm>
          <a:off x="932123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Hard to integrate with other paradigms</a:t>
          </a:r>
        </a:p>
      </dsp:txBody>
      <dsp:txXfrm>
        <a:off x="9349093" y="1575170"/>
        <a:ext cx="1442127" cy="89541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08D0F8-8496-432C-81EC-7B10B03377FA}">
      <dsp:nvSpPr>
        <dsp:cNvPr id="0" name=""/>
        <dsp:cNvSpPr/>
      </dsp:nvSpPr>
      <dsp:spPr>
        <a:xfrm>
          <a:off x="0" y="352"/>
          <a:ext cx="7004590" cy="0"/>
        </a:xfrm>
        <a:prstGeom prst="line">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w="9525" cap="flat" cmpd="sng" algn="ctr">
          <a:solidFill>
            <a:schemeClr val="accent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6600A81-9919-4E2C-9FD2-A8325E51B0DF}">
      <dsp:nvSpPr>
        <dsp:cNvPr id="0" name=""/>
        <dsp:cNvSpPr/>
      </dsp:nvSpPr>
      <dsp:spPr>
        <a:xfrm>
          <a:off x="0" y="352"/>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Imperative</a:t>
          </a:r>
          <a:endParaRPr lang="en-US" sz="2600" kern="1200" dirty="0"/>
        </a:p>
      </dsp:txBody>
      <dsp:txXfrm>
        <a:off x="0" y="352"/>
        <a:ext cx="7004590" cy="577982"/>
      </dsp:txXfrm>
    </dsp:sp>
    <dsp:sp modelId="{29CBE452-2EDF-4CD7-A1AF-8B266E30EE59}">
      <dsp:nvSpPr>
        <dsp:cNvPr id="0" name=""/>
        <dsp:cNvSpPr/>
      </dsp:nvSpPr>
      <dsp:spPr>
        <a:xfrm>
          <a:off x="0" y="578335"/>
          <a:ext cx="7004590" cy="0"/>
        </a:xfrm>
        <a:prstGeom prst="line">
          <a:avLst/>
        </a:prstGeom>
        <a:gradFill rotWithShape="0">
          <a:gsLst>
            <a:gs pos="0">
              <a:schemeClr val="accent3">
                <a:hueOff val="0"/>
                <a:satOff val="0"/>
                <a:lumOff val="0"/>
                <a:alphaOff val="0"/>
                <a:tint val="96000"/>
                <a:satMod val="100000"/>
                <a:lumMod val="104000"/>
              </a:schemeClr>
            </a:gs>
            <a:gs pos="78000">
              <a:schemeClr val="accent3">
                <a:hueOff val="0"/>
                <a:satOff val="0"/>
                <a:lumOff val="0"/>
                <a:alphaOff val="0"/>
                <a:shade val="100000"/>
                <a:satMod val="110000"/>
                <a:lumMod val="100000"/>
              </a:schemeClr>
            </a:gs>
          </a:gsLst>
          <a:lin ang="5400000" scaled="0"/>
        </a:gradFill>
        <a:ln w="9525" cap="flat" cmpd="sng" algn="ctr">
          <a:solidFill>
            <a:schemeClr val="accent3">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5935A2D3-B343-4C47-AD07-893323126182}">
      <dsp:nvSpPr>
        <dsp:cNvPr id="0" name=""/>
        <dsp:cNvSpPr/>
      </dsp:nvSpPr>
      <dsp:spPr>
        <a:xfrm>
          <a:off x="0" y="578335"/>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Procedural</a:t>
          </a:r>
          <a:endParaRPr lang="en-US" sz="2600" kern="1200"/>
        </a:p>
      </dsp:txBody>
      <dsp:txXfrm>
        <a:off x="0" y="578335"/>
        <a:ext cx="7004590" cy="577982"/>
      </dsp:txXfrm>
    </dsp:sp>
    <dsp:sp modelId="{438FD7E7-6487-474C-BDB2-BBDFF5FCC883}">
      <dsp:nvSpPr>
        <dsp:cNvPr id="0" name=""/>
        <dsp:cNvSpPr/>
      </dsp:nvSpPr>
      <dsp:spPr>
        <a:xfrm>
          <a:off x="0" y="1156318"/>
          <a:ext cx="7004590" cy="0"/>
        </a:xfrm>
        <a:prstGeom prst="line">
          <a:avLst/>
        </a:prstGeom>
        <a:gradFill rotWithShape="0">
          <a:gsLst>
            <a:gs pos="0">
              <a:schemeClr val="accent4">
                <a:hueOff val="0"/>
                <a:satOff val="0"/>
                <a:lumOff val="0"/>
                <a:alphaOff val="0"/>
                <a:tint val="96000"/>
                <a:satMod val="100000"/>
                <a:lumMod val="104000"/>
              </a:schemeClr>
            </a:gs>
            <a:gs pos="78000">
              <a:schemeClr val="accent4">
                <a:hueOff val="0"/>
                <a:satOff val="0"/>
                <a:lumOff val="0"/>
                <a:alphaOff val="0"/>
                <a:shade val="100000"/>
                <a:satMod val="110000"/>
                <a:lumMod val="100000"/>
              </a:schemeClr>
            </a:gs>
          </a:gsLst>
          <a:lin ang="5400000" scaled="0"/>
        </a:gradFill>
        <a:ln w="9525" cap="flat" cmpd="sng" algn="ctr">
          <a:solidFill>
            <a:schemeClr val="accent4">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E7C0DC99-78B2-49B5-884B-AB803E1EF151}">
      <dsp:nvSpPr>
        <dsp:cNvPr id="0" name=""/>
        <dsp:cNvSpPr/>
      </dsp:nvSpPr>
      <dsp:spPr>
        <a:xfrm>
          <a:off x="0" y="1156318"/>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Functional</a:t>
          </a:r>
          <a:endParaRPr lang="en-US" sz="2600" kern="1200"/>
        </a:p>
      </dsp:txBody>
      <dsp:txXfrm>
        <a:off x="0" y="1156318"/>
        <a:ext cx="7004590" cy="577982"/>
      </dsp:txXfrm>
    </dsp:sp>
    <dsp:sp modelId="{C72C6E17-4D7E-49D1-9E7E-70A57AF0F470}">
      <dsp:nvSpPr>
        <dsp:cNvPr id="0" name=""/>
        <dsp:cNvSpPr/>
      </dsp:nvSpPr>
      <dsp:spPr>
        <a:xfrm>
          <a:off x="0" y="1734300"/>
          <a:ext cx="7004590" cy="0"/>
        </a:xfrm>
        <a:prstGeom prst="line">
          <a:avLst/>
        </a:prstGeom>
        <a:gradFill rotWithShape="0">
          <a:gsLst>
            <a:gs pos="0">
              <a:schemeClr val="accent5">
                <a:hueOff val="0"/>
                <a:satOff val="0"/>
                <a:lumOff val="0"/>
                <a:alphaOff val="0"/>
                <a:tint val="96000"/>
                <a:satMod val="100000"/>
                <a:lumMod val="104000"/>
              </a:schemeClr>
            </a:gs>
            <a:gs pos="78000">
              <a:schemeClr val="accent5">
                <a:hueOff val="0"/>
                <a:satOff val="0"/>
                <a:lumOff val="0"/>
                <a:alphaOff val="0"/>
                <a:shade val="100000"/>
                <a:satMod val="110000"/>
                <a:lumMod val="100000"/>
              </a:schemeClr>
            </a:gs>
          </a:gsLst>
          <a:lin ang="5400000" scaled="0"/>
        </a:gradFill>
        <a:ln w="9525" cap="flat" cmpd="sng" algn="ctr">
          <a:solidFill>
            <a:schemeClr val="accent5">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11083131-4FBD-46EF-8A8A-DD5D0E136995}">
      <dsp:nvSpPr>
        <dsp:cNvPr id="0" name=""/>
        <dsp:cNvSpPr/>
      </dsp:nvSpPr>
      <dsp:spPr>
        <a:xfrm>
          <a:off x="0" y="1734300"/>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Object-oriented</a:t>
          </a:r>
          <a:endParaRPr lang="en-US" sz="2600" kern="1200"/>
        </a:p>
      </dsp:txBody>
      <dsp:txXfrm>
        <a:off x="0" y="1734300"/>
        <a:ext cx="7004590" cy="577982"/>
      </dsp:txXfrm>
    </dsp:sp>
    <dsp:sp modelId="{40F16175-1E73-48B3-AA6D-831E9A528189}">
      <dsp:nvSpPr>
        <dsp:cNvPr id="0" name=""/>
        <dsp:cNvSpPr/>
      </dsp:nvSpPr>
      <dsp:spPr>
        <a:xfrm>
          <a:off x="0" y="2312283"/>
          <a:ext cx="7004590" cy="0"/>
        </a:xfrm>
        <a:prstGeom prst="line">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w="9525" cap="flat" cmpd="sng" algn="ctr">
          <a:solidFill>
            <a:schemeClr val="accent6">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9EDC0C9-9315-4C0E-B716-150665C4A3F6}">
      <dsp:nvSpPr>
        <dsp:cNvPr id="0" name=""/>
        <dsp:cNvSpPr/>
      </dsp:nvSpPr>
      <dsp:spPr>
        <a:xfrm>
          <a:off x="0" y="2312283"/>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Logic</a:t>
          </a:r>
          <a:endParaRPr lang="en-US" sz="2600" kern="1200" dirty="0"/>
        </a:p>
      </dsp:txBody>
      <dsp:txXfrm>
        <a:off x="0" y="2312283"/>
        <a:ext cx="7004590" cy="57798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jpeg>
</file>

<file path=ppt/media/image61.png>
</file>

<file path=ppt/media/image7.png>
</file>

<file path=ppt/media/image8.png>
</file>

<file path=ppt/media/image9.gif>
</file>

<file path=ppt/media/media1.mp4>
</file>

<file path=ppt/media/media10.mp4>
</file>

<file path=ppt/media/media2.mp3>
</file>

<file path=ppt/media/media3.mp3>
</file>

<file path=ppt/media/media4.mp3>
</file>

<file path=ppt/media/media5.mp3>
</file>

<file path=ppt/media/media6.wav>
</file>

<file path=ppt/media/media7.mp3>
</file>

<file path=ppt/media/media8.mp3>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8125FD-6F1A-4789-9756-953EB559D2AB}" type="datetimeFigureOut">
              <a:rPr lang="en-GB" smtClean="0"/>
              <a:t>20/07/2022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68CEAE-2408-4D18-A52B-E76CC18045A2}" type="slidenum">
              <a:rPr lang="en-GB" smtClean="0"/>
              <a:t>‹#›</a:t>
            </a:fld>
            <a:endParaRPr lang="en-GB"/>
          </a:p>
        </p:txBody>
      </p:sp>
    </p:spTree>
    <p:extLst>
      <p:ext uri="{BB962C8B-B14F-4D97-AF65-F5344CB8AC3E}">
        <p14:creationId xmlns:p14="http://schemas.microsoft.com/office/powerpoint/2010/main" val="39795515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err="1"/>
              <a:t>Programming</a:t>
            </a:r>
            <a:r>
              <a:rPr lang="pt-PT" dirty="0"/>
              <a:t> </a:t>
            </a:r>
            <a:r>
              <a:rPr lang="pt-PT" dirty="0" err="1"/>
              <a:t>Paradigms</a:t>
            </a:r>
            <a:r>
              <a:rPr lang="pt-PT" dirty="0"/>
              <a:t> are Styles </a:t>
            </a:r>
            <a:r>
              <a:rPr lang="pt-PT" dirty="0" err="1"/>
              <a:t>of</a:t>
            </a:r>
            <a:r>
              <a:rPr lang="pt-PT" dirty="0"/>
              <a:t> </a:t>
            </a:r>
            <a:r>
              <a:rPr lang="en-US" noProof="0" dirty="0"/>
              <a:t>coding</a:t>
            </a:r>
            <a:r>
              <a:rPr lang="pt-PT" dirty="0"/>
              <a:t>. </a:t>
            </a:r>
            <a:r>
              <a:rPr lang="en-US" noProof="0" dirty="0"/>
              <a:t>Using</a:t>
            </a:r>
            <a:r>
              <a:rPr lang="pt-PT" dirty="0"/>
              <a:t> </a:t>
            </a:r>
            <a:r>
              <a:rPr lang="en-US" noProof="0" dirty="0"/>
              <a:t>different paradigms forces you to think differently, to approach problems differently. It’s as if they’re different tools, and you must choose one to solve a problem. There are many programming paradigms. I’ll be talking about these 5.</a:t>
            </a:r>
          </a:p>
        </p:txBody>
      </p:sp>
      <p:sp>
        <p:nvSpPr>
          <p:cNvPr id="4" name="Slide Number Placeholder 3"/>
          <p:cNvSpPr>
            <a:spLocks noGrp="1"/>
          </p:cNvSpPr>
          <p:nvPr>
            <p:ph type="sldNum" sz="quarter" idx="5"/>
          </p:nvPr>
        </p:nvSpPr>
        <p:spPr/>
        <p:txBody>
          <a:bodyPr/>
          <a:lstStyle/>
          <a:p>
            <a:fld id="{A968CEAE-2408-4D18-A52B-E76CC18045A2}" type="slidenum">
              <a:rPr lang="en-GB" smtClean="0"/>
              <a:t>2</a:t>
            </a:fld>
            <a:endParaRPr lang="en-GB"/>
          </a:p>
        </p:txBody>
      </p:sp>
    </p:spTree>
    <p:extLst>
      <p:ext uri="{BB962C8B-B14F-4D97-AF65-F5344CB8AC3E}">
        <p14:creationId xmlns:p14="http://schemas.microsoft.com/office/powerpoint/2010/main" val="8131520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you are a farmer who wants figure out much fertilizer and meters of fence you. Your measurements of length and width are imprecise because you’re measuring with your feet</a:t>
            </a:r>
          </a:p>
        </p:txBody>
      </p:sp>
      <p:sp>
        <p:nvSpPr>
          <p:cNvPr id="4" name="Slide Number Placeholder 3"/>
          <p:cNvSpPr>
            <a:spLocks noGrp="1"/>
          </p:cNvSpPr>
          <p:nvPr>
            <p:ph type="sldNum" sz="quarter" idx="5"/>
          </p:nvPr>
        </p:nvSpPr>
        <p:spPr/>
        <p:txBody>
          <a:bodyPr/>
          <a:lstStyle/>
          <a:p>
            <a:fld id="{A968CEAE-2408-4D18-A52B-E76CC18045A2}" type="slidenum">
              <a:rPr lang="en-GB" smtClean="0"/>
              <a:t>26</a:t>
            </a:fld>
            <a:endParaRPr lang="en-GB"/>
          </a:p>
        </p:txBody>
      </p:sp>
    </p:spTree>
    <p:extLst>
      <p:ext uri="{BB962C8B-B14F-4D97-AF65-F5344CB8AC3E}">
        <p14:creationId xmlns:p14="http://schemas.microsoft.com/office/powerpoint/2010/main" val="2232152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you are a farmer who wants figure out much fertilizer and meters of fence you. Your measurements of length and width are imprecise because you’re measuring with your feet</a:t>
            </a:r>
          </a:p>
        </p:txBody>
      </p:sp>
      <p:sp>
        <p:nvSpPr>
          <p:cNvPr id="4" name="Slide Number Placeholder 3"/>
          <p:cNvSpPr>
            <a:spLocks noGrp="1"/>
          </p:cNvSpPr>
          <p:nvPr>
            <p:ph type="sldNum" sz="quarter" idx="5"/>
          </p:nvPr>
        </p:nvSpPr>
        <p:spPr/>
        <p:txBody>
          <a:bodyPr/>
          <a:lstStyle/>
          <a:p>
            <a:fld id="{A968CEAE-2408-4D18-A52B-E76CC18045A2}" type="slidenum">
              <a:rPr lang="en-GB" smtClean="0"/>
              <a:t>27</a:t>
            </a:fld>
            <a:endParaRPr lang="en-GB"/>
          </a:p>
        </p:txBody>
      </p:sp>
    </p:spTree>
    <p:extLst>
      <p:ext uri="{BB962C8B-B14F-4D97-AF65-F5344CB8AC3E}">
        <p14:creationId xmlns:p14="http://schemas.microsoft.com/office/powerpoint/2010/main" val="34273464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68CEAE-2408-4D18-A52B-E76CC18045A2}" type="slidenum">
              <a:rPr lang="en-GB" smtClean="0"/>
              <a:t>28</a:t>
            </a:fld>
            <a:endParaRPr lang="en-GB"/>
          </a:p>
        </p:txBody>
      </p:sp>
    </p:spTree>
    <p:extLst>
      <p:ext uri="{BB962C8B-B14F-4D97-AF65-F5344CB8AC3E}">
        <p14:creationId xmlns:p14="http://schemas.microsoft.com/office/powerpoint/2010/main" val="41859700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are a programmer. You want your computer to do stuff. With imperative programming, you make the computer do stuff by explicitly telling it each and every instruction. To make a cake in </a:t>
            </a:r>
            <a:r>
              <a:rPr lang="en-US" dirty="0" err="1"/>
              <a:t>reak</a:t>
            </a:r>
            <a:r>
              <a:rPr lang="en-US" dirty="0"/>
              <a:t>-life, you may create a step-by-step list with the following:</a:t>
            </a:r>
          </a:p>
        </p:txBody>
      </p:sp>
      <p:sp>
        <p:nvSpPr>
          <p:cNvPr id="4" name="Slide Number Placeholder 3"/>
          <p:cNvSpPr>
            <a:spLocks noGrp="1"/>
          </p:cNvSpPr>
          <p:nvPr>
            <p:ph type="sldNum" sz="quarter" idx="5"/>
          </p:nvPr>
        </p:nvSpPr>
        <p:spPr/>
        <p:txBody>
          <a:bodyPr/>
          <a:lstStyle/>
          <a:p>
            <a:fld id="{A968CEAE-2408-4D18-A52B-E76CC18045A2}" type="slidenum">
              <a:rPr lang="en-GB" smtClean="0"/>
              <a:t>3</a:t>
            </a:fld>
            <a:endParaRPr lang="en-GB"/>
          </a:p>
        </p:txBody>
      </p:sp>
    </p:spTree>
    <p:extLst>
      <p:ext uri="{BB962C8B-B14F-4D97-AF65-F5344CB8AC3E}">
        <p14:creationId xmlns:p14="http://schemas.microsoft.com/office/powerpoint/2010/main" val="14700808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68CEAE-2408-4D18-A52B-E76CC18045A2}" type="slidenum">
              <a:rPr lang="en-GB" smtClean="0"/>
              <a:t>4</a:t>
            </a:fld>
            <a:endParaRPr lang="en-GB"/>
          </a:p>
        </p:txBody>
      </p:sp>
    </p:spTree>
    <p:extLst>
      <p:ext uri="{BB962C8B-B14F-4D97-AF65-F5344CB8AC3E}">
        <p14:creationId xmlns:p14="http://schemas.microsoft.com/office/powerpoint/2010/main" val="3794994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Procedural programming is an extension of imperative programming. In procedural programming, we split step-by-step instructions into procedures. This lets us be more organized when specifying an algorithm (or a recipe), and it lets us re-use procedures.</a:t>
            </a:r>
          </a:p>
        </p:txBody>
      </p:sp>
      <p:sp>
        <p:nvSpPr>
          <p:cNvPr id="4" name="Slide Number Placeholder 3"/>
          <p:cNvSpPr>
            <a:spLocks noGrp="1"/>
          </p:cNvSpPr>
          <p:nvPr>
            <p:ph type="sldNum" sz="quarter" idx="5"/>
          </p:nvPr>
        </p:nvSpPr>
        <p:spPr/>
        <p:txBody>
          <a:bodyPr/>
          <a:lstStyle/>
          <a:p>
            <a:fld id="{A968CEAE-2408-4D18-A52B-E76CC18045A2}" type="slidenum">
              <a:rPr lang="en-GB" smtClean="0"/>
              <a:t>5</a:t>
            </a:fld>
            <a:endParaRPr lang="en-GB"/>
          </a:p>
        </p:txBody>
      </p:sp>
    </p:spTree>
    <p:extLst>
      <p:ext uri="{BB962C8B-B14F-4D97-AF65-F5344CB8AC3E}">
        <p14:creationId xmlns:p14="http://schemas.microsoft.com/office/powerpoint/2010/main" val="3150835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Functional Programming is a paradigm you’ve seen and probably used before, but not to it’s full potential. In a language whose only paradigm is functional, there are no variable declarations. There are no </a:t>
            </a:r>
            <a:r>
              <a:rPr lang="en-US" dirty="0" err="1"/>
              <a:t>fors</a:t>
            </a:r>
            <a:r>
              <a:rPr lang="en-US" dirty="0"/>
              <a:t> and whiles. Higher Order Programming is a consequence of Functional Programming</a:t>
            </a:r>
          </a:p>
        </p:txBody>
      </p:sp>
      <p:sp>
        <p:nvSpPr>
          <p:cNvPr id="4" name="Slide Number Placeholder 3"/>
          <p:cNvSpPr>
            <a:spLocks noGrp="1"/>
          </p:cNvSpPr>
          <p:nvPr>
            <p:ph type="sldNum" sz="quarter" idx="5"/>
          </p:nvPr>
        </p:nvSpPr>
        <p:spPr/>
        <p:txBody>
          <a:bodyPr/>
          <a:lstStyle/>
          <a:p>
            <a:fld id="{A968CEAE-2408-4D18-A52B-E76CC18045A2}" type="slidenum">
              <a:rPr lang="en-GB" smtClean="0"/>
              <a:t>7</a:t>
            </a:fld>
            <a:endParaRPr lang="en-GB"/>
          </a:p>
        </p:txBody>
      </p:sp>
    </p:spTree>
    <p:extLst>
      <p:ext uri="{BB962C8B-B14F-4D97-AF65-F5344CB8AC3E}">
        <p14:creationId xmlns:p14="http://schemas.microsoft.com/office/powerpoint/2010/main" val="1397937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solve exercise 3, we need to employ a Functional Programming strategy called “Tail Recursion”. Tail Recursion is used when we need the recursive calls to memorize some useful information. Recursion can be used to iterate over a list. But if we want to figure out what the biggest number is, we need to keep track of the biggest number found so far, much like we do in Imperative Programming. Nothing’s preventing us from creating an auxiliary function that has an extra argument: the biggest number found so far. This extra argument is called the “tail”</a:t>
            </a:r>
          </a:p>
        </p:txBody>
      </p:sp>
      <p:sp>
        <p:nvSpPr>
          <p:cNvPr id="4" name="Slide Number Placeholder 3"/>
          <p:cNvSpPr>
            <a:spLocks noGrp="1"/>
          </p:cNvSpPr>
          <p:nvPr>
            <p:ph type="sldNum" sz="quarter" idx="5"/>
          </p:nvPr>
        </p:nvSpPr>
        <p:spPr/>
        <p:txBody>
          <a:bodyPr/>
          <a:lstStyle/>
          <a:p>
            <a:fld id="{A968CEAE-2408-4D18-A52B-E76CC18045A2}" type="slidenum">
              <a:rPr lang="en-GB" smtClean="0"/>
              <a:t>11</a:t>
            </a:fld>
            <a:endParaRPr lang="en-GB"/>
          </a:p>
        </p:txBody>
      </p:sp>
    </p:spTree>
    <p:extLst>
      <p:ext uri="{BB962C8B-B14F-4D97-AF65-F5344CB8AC3E}">
        <p14:creationId xmlns:p14="http://schemas.microsoft.com/office/powerpoint/2010/main" val="4814610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Programming languages that employ the Logic Paradigm allow programmers to write logic clauses, often written as Facts and Rules. Without explicitly saying that </a:t>
            </a:r>
            <a:r>
              <a:rPr lang="en-US" dirty="0" err="1"/>
              <a:t>amy</a:t>
            </a:r>
            <a:r>
              <a:rPr lang="en-US" dirty="0"/>
              <a:t> is the grandparent of </a:t>
            </a:r>
            <a:r>
              <a:rPr lang="en-US" dirty="0" err="1"/>
              <a:t>jennifer</a:t>
            </a:r>
            <a:r>
              <a:rPr lang="en-US" dirty="0"/>
              <a:t>, Prolog can infer this fact if we query it.</a:t>
            </a:r>
          </a:p>
        </p:txBody>
      </p:sp>
      <p:sp>
        <p:nvSpPr>
          <p:cNvPr id="4" name="Slide Number Placeholder 3"/>
          <p:cNvSpPr>
            <a:spLocks noGrp="1"/>
          </p:cNvSpPr>
          <p:nvPr>
            <p:ph type="sldNum" sz="quarter" idx="5"/>
          </p:nvPr>
        </p:nvSpPr>
        <p:spPr/>
        <p:txBody>
          <a:bodyPr/>
          <a:lstStyle/>
          <a:p>
            <a:fld id="{A968CEAE-2408-4D18-A52B-E76CC18045A2}" type="slidenum">
              <a:rPr lang="en-GB" smtClean="0"/>
              <a:t>19</a:t>
            </a:fld>
            <a:endParaRPr lang="en-GB"/>
          </a:p>
        </p:txBody>
      </p:sp>
    </p:spTree>
    <p:extLst>
      <p:ext uri="{BB962C8B-B14F-4D97-AF65-F5344CB8AC3E}">
        <p14:creationId xmlns:p14="http://schemas.microsoft.com/office/powerpoint/2010/main" val="9901498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Variables are no longer bound by values. They are bound by restrictions.</a:t>
            </a:r>
          </a:p>
        </p:txBody>
      </p:sp>
      <p:sp>
        <p:nvSpPr>
          <p:cNvPr id="4" name="Slide Number Placeholder 3"/>
          <p:cNvSpPr>
            <a:spLocks noGrp="1"/>
          </p:cNvSpPr>
          <p:nvPr>
            <p:ph type="sldNum" sz="quarter" idx="5"/>
          </p:nvPr>
        </p:nvSpPr>
        <p:spPr/>
        <p:txBody>
          <a:bodyPr/>
          <a:lstStyle/>
          <a:p>
            <a:fld id="{A968CEAE-2408-4D18-A52B-E76CC18045A2}" type="slidenum">
              <a:rPr lang="en-GB" smtClean="0"/>
              <a:t>24</a:t>
            </a:fld>
            <a:endParaRPr lang="en-GB"/>
          </a:p>
        </p:txBody>
      </p:sp>
    </p:spTree>
    <p:extLst>
      <p:ext uri="{BB962C8B-B14F-4D97-AF65-F5344CB8AC3E}">
        <p14:creationId xmlns:p14="http://schemas.microsoft.com/office/powerpoint/2010/main" val="3488498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you are a farmer who wants figure out much fertilizer and meters of fence you. Your measurements of length and width are imprecise because you’re measuring with your feet</a:t>
            </a:r>
          </a:p>
        </p:txBody>
      </p:sp>
      <p:sp>
        <p:nvSpPr>
          <p:cNvPr id="4" name="Slide Number Placeholder 3"/>
          <p:cNvSpPr>
            <a:spLocks noGrp="1"/>
          </p:cNvSpPr>
          <p:nvPr>
            <p:ph type="sldNum" sz="quarter" idx="5"/>
          </p:nvPr>
        </p:nvSpPr>
        <p:spPr/>
        <p:txBody>
          <a:bodyPr/>
          <a:lstStyle/>
          <a:p>
            <a:fld id="{A968CEAE-2408-4D18-A52B-E76CC18045A2}" type="slidenum">
              <a:rPr lang="en-GB" smtClean="0"/>
              <a:t>25</a:t>
            </a:fld>
            <a:endParaRPr lang="en-GB"/>
          </a:p>
        </p:txBody>
      </p:sp>
    </p:spTree>
    <p:extLst>
      <p:ext uri="{BB962C8B-B14F-4D97-AF65-F5344CB8AC3E}">
        <p14:creationId xmlns:p14="http://schemas.microsoft.com/office/powerpoint/2010/main" val="8378913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3657AA7F-BE72-4467-897E-7A302F46504F}" type="datetimeFigureOut">
              <a:rPr lang="en-US" smtClean="0"/>
              <a:t>7/20/2022</a:t>
            </a:fld>
            <a:endParaRPr lang="en-US"/>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188264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3657AA7F-BE72-4467-897E-7A302F46504F}" type="datetimeFigureOut">
              <a:rPr lang="en-US" smtClean="0"/>
              <a:t>7/20/2022</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262390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777240" y="365125"/>
            <a:ext cx="779526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3657AA7F-BE72-4467-897E-7A302F46504F}" type="datetimeFigureOut">
              <a:rPr lang="en-US" smtClean="0"/>
              <a:t>7/20/2022</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2923473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GB"/>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3657AA7F-BE72-4467-897E-7A302F46504F}" type="datetimeFigureOut">
              <a:rPr lang="en-US" smtClean="0"/>
              <a:t>7/20/2022</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840657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t>7/20/2022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151349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GB"/>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657AA7F-BE72-4467-897E-7A302F46504F}" type="datetimeFigureOut">
              <a:rPr lang="en-US" smtClean="0"/>
              <a:t>7/20/2022</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7907022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657AA7F-BE72-4467-897E-7A302F46504F}" type="datetimeFigureOut">
              <a:rPr lang="en-US" smtClean="0"/>
              <a:t>7/20/2022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017083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GB"/>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657AA7F-BE72-4467-897E-7A302F46504F}" type="datetimeFigureOut">
              <a:rPr lang="en-US" smtClean="0"/>
              <a:t>7/20/2022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50950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657AA7F-BE72-4467-897E-7A302F46504F}" type="datetimeFigureOut">
              <a:rPr lang="en-US" smtClean="0"/>
              <a:t>7/20/2022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08197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57AA7F-BE72-4467-897E-7A302F46504F}" type="datetimeFigureOut">
              <a:rPr lang="en-US" smtClean="0"/>
              <a:t>7/20/2022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005885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GB"/>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657AA7F-BE72-4467-897E-7A302F46504F}" type="datetimeFigureOut">
              <a:rPr lang="en-US" smtClean="0"/>
              <a:t>7/20/2022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787046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3657AA7F-BE72-4467-897E-7A302F46504F}" type="datetimeFigureOut">
              <a:rPr lang="en-US" smtClean="0"/>
              <a:t>7/20/2022</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1932583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657AA7F-BE72-4467-897E-7A302F46504F}" type="datetimeFigureOut">
              <a:rPr lang="en-US" smtClean="0"/>
              <a:t>7/20/2022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1179804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657AA7F-BE72-4467-897E-7A302F46504F}" type="datetimeFigureOut">
              <a:rPr lang="en-US" smtClean="0"/>
              <a:pPr/>
              <a:t>7/20/2022</a:t>
            </a:fld>
            <a:endParaRPr lang="en-US" dirty="0"/>
          </a:p>
        </p:txBody>
      </p:sp>
      <p:sp>
        <p:nvSpPr>
          <p:cNvPr id="6" name="Footer Placeholder 5"/>
          <p:cNvSpPr>
            <a:spLocks noGrp="1"/>
          </p:cNvSpPr>
          <p:nvPr>
            <p:ph type="ftr" sz="quarter" idx="11"/>
          </p:nvPr>
        </p:nvSpPr>
        <p:spPr/>
        <p:txBody>
          <a:bodyPr/>
          <a:lstStyle/>
          <a:p>
            <a:endParaRPr lang="en-US">
              <a:solidFill>
                <a:schemeClr val="tx1"/>
              </a:solidFill>
            </a:endParaRPr>
          </a:p>
        </p:txBody>
      </p:sp>
      <p:sp>
        <p:nvSpPr>
          <p:cNvPr id="7" name="Slide Number Placeholder 6"/>
          <p:cNvSpPr>
            <a:spLocks noGrp="1"/>
          </p:cNvSpPr>
          <p:nvPr>
            <p:ph type="sldNum" sz="quarter" idx="12"/>
          </p:nvPr>
        </p:nvSpPr>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8951540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657AA7F-BE72-4467-897E-7A302F46504F}" type="datetimeFigureOut">
              <a:rPr lang="en-US" smtClean="0"/>
              <a:pPr/>
              <a:t>7/20/2022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a:solidFill>
                <a:schemeClr val="tx1"/>
              </a:solidFill>
            </a:endParaRPr>
          </a:p>
        </p:txBody>
      </p:sp>
      <p:sp>
        <p:nvSpPr>
          <p:cNvPr id="7" name="Slide Number Placeholder 6"/>
          <p:cNvSpPr>
            <a:spLocks noGrp="1"/>
          </p:cNvSpPr>
          <p:nvPr>
            <p:ph type="sldNum" sz="quarter" idx="12"/>
          </p:nvPr>
        </p:nvSpPr>
        <p:spPr>
          <a:xfrm>
            <a:off x="10862452" y="381000"/>
            <a:ext cx="643748" cy="365125"/>
          </a:xfrm>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31949263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GB"/>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657AA7F-BE72-4467-897E-7A302F46504F}" type="datetimeFigureOut">
              <a:rPr lang="en-US" smtClean="0"/>
              <a:pPr/>
              <a:t>7/20/2022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a:solidFill>
                <a:schemeClr val="tx1"/>
              </a:solidFill>
            </a:endParaRPr>
          </a:p>
        </p:txBody>
      </p:sp>
      <p:sp>
        <p:nvSpPr>
          <p:cNvPr id="7" name="Slide Number Placeholder 6"/>
          <p:cNvSpPr>
            <a:spLocks noGrp="1"/>
          </p:cNvSpPr>
          <p:nvPr>
            <p:ph type="sldNum" sz="quarter" idx="12"/>
          </p:nvPr>
        </p:nvSpPr>
        <p:spPr>
          <a:xfrm>
            <a:off x="10862452" y="381000"/>
            <a:ext cx="643748" cy="365125"/>
          </a:xfrm>
        </p:spPr>
        <p:txBody>
          <a:bodyPr/>
          <a:lstStyle/>
          <a:p>
            <a:fld id="{35747434-7036-48DB-A148-6B3D8EE75CDA}"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485478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3657AA7F-BE72-4467-897E-7A302F46504F}" type="datetimeFigureOut">
              <a:rPr lang="en-US" smtClean="0"/>
              <a:pPr/>
              <a:t>7/20/2022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a:solidFill>
                <a:schemeClr val="tx1"/>
              </a:solidFill>
            </a:endParaRPr>
          </a:p>
        </p:txBody>
      </p:sp>
      <p:sp>
        <p:nvSpPr>
          <p:cNvPr id="7" name="Slide Number Placeholder 6"/>
          <p:cNvSpPr>
            <a:spLocks noGrp="1"/>
          </p:cNvSpPr>
          <p:nvPr>
            <p:ph type="sldNum" sz="quarter" idx="12"/>
          </p:nvPr>
        </p:nvSpPr>
        <p:spPr>
          <a:xfrm>
            <a:off x="10862452" y="381000"/>
            <a:ext cx="643748" cy="365125"/>
          </a:xfrm>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57033372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GB"/>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3657AA7F-BE72-4467-897E-7A302F46504F}" type="datetimeFigureOut">
              <a:rPr lang="en-US" smtClean="0"/>
              <a:pPr/>
              <a:t>7/20/2022</a:t>
            </a:fld>
            <a:endParaRPr lang="en-US" dirty="0"/>
          </a:p>
        </p:txBody>
      </p:sp>
      <p:sp>
        <p:nvSpPr>
          <p:cNvPr id="4" name="Footer Placeholder 3"/>
          <p:cNvSpPr>
            <a:spLocks noGrp="1"/>
          </p:cNvSpPr>
          <p:nvPr>
            <p:ph type="ftr" sz="quarter" idx="11"/>
          </p:nvPr>
        </p:nvSpPr>
        <p:spPr/>
        <p:txBody>
          <a:bodyPr/>
          <a:lstStyle/>
          <a:p>
            <a:endParaRPr lang="en-US">
              <a:solidFill>
                <a:schemeClr val="tx1"/>
              </a:solidFill>
            </a:endParaRPr>
          </a:p>
        </p:txBody>
      </p:sp>
      <p:sp>
        <p:nvSpPr>
          <p:cNvPr id="5" name="Slide Number Placeholder 4"/>
          <p:cNvSpPr>
            <a:spLocks noGrp="1"/>
          </p:cNvSpPr>
          <p:nvPr>
            <p:ph type="sldNum" sz="quarter" idx="12"/>
          </p:nvPr>
        </p:nvSpPr>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28556165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3657AA7F-BE72-4467-897E-7A302F46504F}" type="datetimeFigureOut">
              <a:rPr lang="en-US" smtClean="0"/>
              <a:pPr/>
              <a:t>7/20/2022</a:t>
            </a:fld>
            <a:endParaRPr lang="en-US" dirty="0"/>
          </a:p>
        </p:txBody>
      </p:sp>
      <p:sp>
        <p:nvSpPr>
          <p:cNvPr id="4" name="Footer Placeholder 3"/>
          <p:cNvSpPr>
            <a:spLocks noGrp="1"/>
          </p:cNvSpPr>
          <p:nvPr>
            <p:ph type="ftr" sz="quarter" idx="11"/>
          </p:nvPr>
        </p:nvSpPr>
        <p:spPr/>
        <p:txBody>
          <a:bodyPr/>
          <a:lstStyle/>
          <a:p>
            <a:endParaRPr lang="en-US">
              <a:solidFill>
                <a:schemeClr val="tx1"/>
              </a:solidFill>
            </a:endParaRPr>
          </a:p>
        </p:txBody>
      </p:sp>
      <p:sp>
        <p:nvSpPr>
          <p:cNvPr id="5" name="Slide Number Placeholder 4"/>
          <p:cNvSpPr>
            <a:spLocks noGrp="1"/>
          </p:cNvSpPr>
          <p:nvPr>
            <p:ph type="sldNum" sz="quarter" idx="12"/>
          </p:nvPr>
        </p:nvSpPr>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2957592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t>7/20/2022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5532415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3657AA7F-BE72-4467-897E-7A302F46504F}" type="datetimeFigureOut">
              <a:rPr lang="en-US" smtClean="0"/>
              <a:t>7/20/2022</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342008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30293" y="1709738"/>
            <a:ext cx="10617157"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30293" y="4589463"/>
            <a:ext cx="1061715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3657AA7F-BE72-4467-897E-7A302F46504F}" type="datetimeFigureOut">
              <a:rPr lang="en-US" smtClean="0"/>
              <a:t>7/20/2022</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15207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3657AA7F-BE72-4467-897E-7A302F46504F}" type="datetimeFigureOut">
              <a:rPr lang="en-US" smtClean="0"/>
              <a:t>7/20/2022</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06054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3903"/>
            <a:ext cx="522033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737063"/>
            <a:ext cx="5220335"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390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737063"/>
            <a:ext cx="5183188"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3657AA7F-BE72-4467-897E-7A302F46504F}" type="datetimeFigureOut">
              <a:rPr lang="en-US" smtClean="0"/>
              <a:t>7/20/2022</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484551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3657AA7F-BE72-4467-897E-7A302F46504F}" type="datetimeFigureOut">
              <a:rPr lang="en-US" smtClean="0"/>
              <a:t>7/20/2022</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867453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3657AA7F-BE72-4467-897E-7A302F46504F}" type="datetimeFigureOut">
              <a:rPr lang="en-US" smtClean="0"/>
              <a:t>7/20/2022</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70801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2226364"/>
            <a:ext cx="3994785" cy="3642623"/>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3657AA7F-BE72-4467-897E-7A302F46504F}" type="datetimeFigureOut">
              <a:rPr lang="en-US" smtClean="0"/>
              <a:t>7/20/2022</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30901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18020" y="457200"/>
            <a:ext cx="4054006"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18020" y="2250218"/>
            <a:ext cx="4054006" cy="361876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3657AA7F-BE72-4467-897E-7A302F46504F}" type="datetimeFigureOut">
              <a:rPr lang="en-US" smtClean="0"/>
              <a:t>7/20/2022</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135505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1.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D62DB5A-5AA0-4E7E-94AB-AD20F02CA8DF}"/>
              </a:ext>
            </a:extLst>
          </p:cNvPr>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a:extLst>
              <a:ext uri="{FF2B5EF4-FFF2-40B4-BE49-F238E27FC236}">
                <a16:creationId xmlns:a16="http://schemas.microsoft.com/office/drawing/2014/main" id="{0F086ECE-EF43-4B07-9DD0-59679471A067}"/>
              </a:ext>
            </a:extLst>
          </p:cNvPr>
          <p:cNvSpPr/>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2" y="365125"/>
            <a:ext cx="10637518"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2" y="1825625"/>
            <a:ext cx="10637518"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2" y="6488268"/>
            <a:ext cx="2743200" cy="233209"/>
          </a:xfrm>
          <a:prstGeom prst="rect">
            <a:avLst/>
          </a:prstGeom>
        </p:spPr>
        <p:txBody>
          <a:bodyPr vert="horz" lIns="91440" tIns="45720" rIns="91440" bIns="45720" rtlCol="0" anchor="ctr"/>
          <a:lstStyle>
            <a:lvl1pPr algn="l">
              <a:defRPr sz="1000">
                <a:solidFill>
                  <a:schemeClr val="tx1"/>
                </a:solidFill>
              </a:defRPr>
            </a:lvl1pPr>
          </a:lstStyle>
          <a:p>
            <a:fld id="{3657AA7F-BE72-4467-897E-7A302F46504F}" type="datetimeFigureOut">
              <a:rPr lang="en-US" smtClean="0"/>
              <a:pPr/>
              <a:t>7/20/2022</a:t>
            </a:fld>
            <a:endParaRPr lang="en-US"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solidFill>
              </a:defRPr>
            </a:lvl1pPr>
          </a:lstStyle>
          <a:p>
            <a:endParaRPr lang="en-US">
              <a:solidFill>
                <a:schemeClr val="tx1"/>
              </a:solidFill>
            </a:endParaRPr>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71560" y="6488268"/>
            <a:ext cx="2743200" cy="233209"/>
          </a:xfrm>
          <a:prstGeom prst="rect">
            <a:avLst/>
          </a:prstGeom>
        </p:spPr>
        <p:txBody>
          <a:bodyPr vert="horz" lIns="91440" tIns="45720" rIns="91440" bIns="45720" rtlCol="0" anchor="ctr"/>
          <a:lstStyle>
            <a:lvl1pPr algn="r">
              <a:defRPr sz="1000">
                <a:solidFill>
                  <a:schemeClr val="tx1"/>
                </a:solidFill>
              </a:defRPr>
            </a:lvl1p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700878807"/>
      </p:ext>
    </p:extLst>
  </p:cSld>
  <p:clrMap bg1="dk1" tx1="lt1" bg2="dk2" tx2="lt2" accent1="accent1" accent2="accent2" accent3="accent3" accent4="accent4" accent5="accent5" accent6="accent6" hlink="hlink" folHlink="folHlink"/>
  <p:sldLayoutIdLst>
    <p:sldLayoutId id="2147483707" r:id="rId1"/>
    <p:sldLayoutId id="2147483706" r:id="rId2"/>
    <p:sldLayoutId id="2147483705" r:id="rId3"/>
    <p:sldLayoutId id="2147483704" r:id="rId4"/>
    <p:sldLayoutId id="2147483703" r:id="rId5"/>
    <p:sldLayoutId id="2147483702" r:id="rId6"/>
    <p:sldLayoutId id="2147483701" r:id="rId7"/>
    <p:sldLayoutId id="2147483700" r:id="rId8"/>
    <p:sldLayoutId id="2147483699" r:id="rId9"/>
    <p:sldLayoutId id="2147483698" r:id="rId10"/>
    <p:sldLayoutId id="2147483697" r:id="rId11"/>
  </p:sldLayoutIdLst>
  <p:txStyles>
    <p:titleStyle>
      <a:lvl1pPr algn="l" defTabSz="914400" rtl="0" eaLnBrk="1" latinLnBrk="0" hangingPunct="1">
        <a:lnSpc>
          <a:spcPct val="9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lumMod val="60000"/>
            <a:lumOff val="40000"/>
          </a:schemeClr>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657AA7F-BE72-4467-897E-7A302F46504F}" type="datetimeFigureOut">
              <a:rPr lang="en-US" smtClean="0"/>
              <a:pPr/>
              <a:t>7/20/2022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solidFill>
                <a:schemeClr val="tx1"/>
              </a:solidFill>
            </a:endParaRPr>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3829959603"/>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8" Type="http://schemas.openxmlformats.org/officeDocument/2006/relationships/image" Target="../media/image31.png"/><Relationship Id="rId3" Type="http://schemas.microsoft.com/office/2007/relationships/media" Target="../media/media3.mp3"/><Relationship Id="rId7" Type="http://schemas.openxmlformats.org/officeDocument/2006/relationships/image" Target="../media/image30.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29.png"/><Relationship Id="rId5" Type="http://schemas.openxmlformats.org/officeDocument/2006/relationships/slideLayout" Target="../slideLayouts/slideLayout18.xml"/><Relationship Id="rId10" Type="http://schemas.openxmlformats.org/officeDocument/2006/relationships/image" Target="../media/image32.png"/><Relationship Id="rId4" Type="http://schemas.openxmlformats.org/officeDocument/2006/relationships/audio" Target="../media/media3.mp3"/><Relationship Id="rId9"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5.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2.png"/><Relationship Id="rId5" Type="http://schemas.openxmlformats.org/officeDocument/2006/relationships/image" Target="../media/image40.png"/><Relationship Id="rId4" Type="http://schemas.openxmlformats.org/officeDocument/2006/relationships/image" Target="../media/image39.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12.png"/><Relationship Id="rId5" Type="http://schemas.openxmlformats.org/officeDocument/2006/relationships/image" Target="../media/image42.png"/><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44.png"/></Relationships>
</file>

<file path=ppt/slides/_rels/slide25.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slideLayout" Target="../slideLayouts/slideLayout18.xml"/><Relationship Id="rId7" Type="http://schemas.openxmlformats.org/officeDocument/2006/relationships/image" Target="../media/image46.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2.png"/><Relationship Id="rId5" Type="http://schemas.openxmlformats.org/officeDocument/2006/relationships/image" Target="../media/image45.png"/><Relationship Id="rId4" Type="http://schemas.openxmlformats.org/officeDocument/2006/relationships/notesSlide" Target="../notesSlides/notesSlide9.xml"/><Relationship Id="rId9" Type="http://schemas.openxmlformats.org/officeDocument/2006/relationships/image" Target="../media/image15.png"/></Relationships>
</file>

<file path=ppt/slides/_rels/slide26.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slideLayout" Target="../slideLayouts/slideLayout18.xml"/><Relationship Id="rId7" Type="http://schemas.openxmlformats.org/officeDocument/2006/relationships/image" Target="../media/image50.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49.png"/><Relationship Id="rId5" Type="http://schemas.openxmlformats.org/officeDocument/2006/relationships/image" Target="../media/image48.png"/><Relationship Id="rId10" Type="http://schemas.openxmlformats.org/officeDocument/2006/relationships/image" Target="../media/image51.png"/><Relationship Id="rId4" Type="http://schemas.openxmlformats.org/officeDocument/2006/relationships/notesSlide" Target="../notesSlides/notesSlide10.xml"/><Relationship Id="rId9"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53.png"/></Relationships>
</file>

<file path=ppt/slides/_rels/slide2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slideLayout" Target="../slideLayouts/slideLayout13.xml"/><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audio" Target="../media/media2.mp3"/><Relationship Id="rId16" Type="http://schemas.openxmlformats.org/officeDocument/2006/relationships/image" Target="../media/image15.png"/><Relationship Id="rId1" Type="http://schemas.microsoft.com/office/2007/relationships/media" Target="../media/media2.mp3"/><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gif"/><Relationship Id="rId4" Type="http://schemas.openxmlformats.org/officeDocument/2006/relationships/notesSlide" Target="../notesSlides/notesSlide2.xml"/><Relationship Id="rId9" Type="http://schemas.openxmlformats.org/officeDocument/2006/relationships/image" Target="../media/image8.png"/><Relationship Id="rId14" Type="http://schemas.openxmlformats.org/officeDocument/2006/relationships/image" Target="../media/image13.png"/></Relationships>
</file>

<file path=ppt/slides/_rels/slide3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18.xml"/><Relationship Id="rId4" Type="http://schemas.openxmlformats.org/officeDocument/2006/relationships/image" Target="../media/image58.png"/></Relationships>
</file>

<file path=ppt/slides/_rels/slide31.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image" Target="../media/image1.png"/><Relationship Id="rId1" Type="http://schemas.openxmlformats.org/officeDocument/2006/relationships/slideLayout" Target="../slideLayouts/slideLayout18.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_rels/slide32.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18.xml"/><Relationship Id="rId7" Type="http://schemas.openxmlformats.org/officeDocument/2006/relationships/diagramColors" Target="../diagrams/colors4.xml"/><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diagramQuickStyle" Target="../diagrams/quickStyle4.xml"/><Relationship Id="rId11" Type="http://schemas.openxmlformats.org/officeDocument/2006/relationships/image" Target="../media/image12.png"/><Relationship Id="rId5" Type="http://schemas.openxmlformats.org/officeDocument/2006/relationships/diagramLayout" Target="../diagrams/layout4.xml"/><Relationship Id="rId10" Type="http://schemas.openxmlformats.org/officeDocument/2006/relationships/image" Target="../media/image42.png"/><Relationship Id="rId4" Type="http://schemas.openxmlformats.org/officeDocument/2006/relationships/diagramData" Target="../diagrams/data4.xml"/><Relationship Id="rId9" Type="http://schemas.openxmlformats.org/officeDocument/2006/relationships/image" Target="../media/image59.png"/></Relationships>
</file>

<file path=ppt/slides/_rels/slide33.xml.rels><?xml version="1.0" encoding="UTF-8" standalone="yes"?>
<Relationships xmlns="http://schemas.openxmlformats.org/package/2006/relationships"><Relationship Id="rId2" Type="http://schemas.openxmlformats.org/officeDocument/2006/relationships/image" Target="../media/image60.jpeg"/><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0.mp4"/><Relationship Id="rId1" Type="http://schemas.microsoft.com/office/2007/relationships/media" Target="../media/media10.mp4"/><Relationship Id="rId6" Type="http://schemas.openxmlformats.org/officeDocument/2006/relationships/image" Target="../media/image61.png"/><Relationship Id="rId5" Type="http://schemas.openxmlformats.org/officeDocument/2006/relationships/image" Target="../media/image2.png"/><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2.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Video 3" descr="A blackboard with writing on it&#10;&#10;Description automatically generated with low confidence">
            <a:extLst>
              <a:ext uri="{FF2B5EF4-FFF2-40B4-BE49-F238E27FC236}">
                <a16:creationId xmlns:a16="http://schemas.microsoft.com/office/drawing/2014/main" id="{8D73BF50-2E35-8D26-E33B-46BFE452164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84" r="1" b="1"/>
          <a:stretch/>
        </p:blipFill>
        <p:spPr>
          <a:xfrm>
            <a:off x="-2" y="10"/>
            <a:ext cx="12192001" cy="6857990"/>
          </a:xfrm>
          <a:prstGeom prst="rect">
            <a:avLst/>
          </a:prstGeom>
        </p:spPr>
      </p:pic>
      <p:sp>
        <p:nvSpPr>
          <p:cNvPr id="11" name="Rectangle 10">
            <a:extLst>
              <a:ext uri="{FF2B5EF4-FFF2-40B4-BE49-F238E27FC236}">
                <a16:creationId xmlns:a16="http://schemas.microsoft.com/office/drawing/2014/main" id="{EA095E96-319D-4055-AD99-41FEB4030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32171" y="0"/>
            <a:ext cx="6327657" cy="368489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00511B93-02DE-442F-856F-631570E265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9122" y="0"/>
            <a:ext cx="6333755" cy="3687899"/>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a:extLst>
              <a:ext uri="{FF2B5EF4-FFF2-40B4-BE49-F238E27FC236}">
                <a16:creationId xmlns:a16="http://schemas.microsoft.com/office/drawing/2014/main" id="{4380435B-03D5-3DF1-EFF7-54EBA4A09FED}"/>
              </a:ext>
            </a:extLst>
          </p:cNvPr>
          <p:cNvSpPr>
            <a:spLocks noGrp="1"/>
          </p:cNvSpPr>
          <p:nvPr>
            <p:ph type="ctrTitle"/>
          </p:nvPr>
        </p:nvSpPr>
        <p:spPr>
          <a:xfrm>
            <a:off x="3650746" y="1294326"/>
            <a:ext cx="4887459" cy="1826983"/>
          </a:xfrm>
        </p:spPr>
        <p:txBody>
          <a:bodyPr anchor="b">
            <a:normAutofit fontScale="90000"/>
          </a:bodyPr>
          <a:lstStyle/>
          <a:p>
            <a:r>
              <a:rPr lang="pt-PT" dirty="0" err="1"/>
              <a:t>Programming</a:t>
            </a:r>
            <a:r>
              <a:rPr lang="pt-PT" dirty="0"/>
              <a:t> Fundamentals &amp; </a:t>
            </a:r>
            <a:r>
              <a:rPr lang="pt-PT" dirty="0" err="1"/>
              <a:t>Higher</a:t>
            </a:r>
            <a:r>
              <a:rPr lang="pt-PT" dirty="0"/>
              <a:t> </a:t>
            </a:r>
            <a:r>
              <a:rPr lang="pt-PT" dirty="0" err="1"/>
              <a:t>Order</a:t>
            </a:r>
            <a:r>
              <a:rPr lang="pt-PT" dirty="0"/>
              <a:t> </a:t>
            </a:r>
            <a:r>
              <a:rPr lang="pt-PT" dirty="0" err="1"/>
              <a:t>Programming</a:t>
            </a:r>
            <a:endParaRPr lang="en-GB" dirty="0"/>
          </a:p>
        </p:txBody>
      </p:sp>
    </p:spTree>
    <p:extLst>
      <p:ext uri="{BB962C8B-B14F-4D97-AF65-F5344CB8AC3E}">
        <p14:creationId xmlns:p14="http://schemas.microsoft.com/office/powerpoint/2010/main" val="1762266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2CC1B-19F0-58EC-9BCD-ECB8566CEDD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exercises</a:t>
            </a:r>
          </a:p>
        </p:txBody>
      </p:sp>
      <p:pic>
        <p:nvPicPr>
          <p:cNvPr id="2050" name="Picture 2" descr="The human brain – Maropeng and Sterkfontein Caves">
            <a:extLst>
              <a:ext uri="{FF2B5EF4-FFF2-40B4-BE49-F238E27FC236}">
                <a16:creationId xmlns:a16="http://schemas.microsoft.com/office/drawing/2014/main" id="{E14CDA65-0A4A-87C3-DF8C-9205C1E10D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5150" y="2658533"/>
            <a:ext cx="6387570" cy="459139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in on Cool Pics">
            <a:extLst>
              <a:ext uri="{FF2B5EF4-FFF2-40B4-BE49-F238E27FC236}">
                <a16:creationId xmlns:a16="http://schemas.microsoft.com/office/drawing/2014/main" id="{277F005D-D9F5-B9AC-19AA-CEA615EAC0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3067" y="3429000"/>
            <a:ext cx="6936054" cy="39304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1516ADE-452D-3867-D75A-392C0E69145D}"/>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Topic9_Python/Exercises/</a:t>
            </a:r>
            <a:r>
              <a:rPr lang="en-US" dirty="0" err="1"/>
              <a:t>FunctionalProgramming</a:t>
            </a:r>
            <a:endParaRPr lang="en-US" dirty="0"/>
          </a:p>
          <a:p>
            <a:pPr marL="285750" indent="-285750">
              <a:buFont typeface="Arial" panose="020B0604020202020204" pitchFamily="34" charset="0"/>
              <a:buChar char="•"/>
            </a:pPr>
            <a:r>
              <a:rPr lang="en-US" dirty="0"/>
              <a:t>Exercise 1 and 2. If you quickly solved them, solve Exercise 3 (warning: it’s hard!)</a:t>
            </a:r>
          </a:p>
        </p:txBody>
      </p:sp>
    </p:spTree>
    <p:extLst>
      <p:ext uri="{BB962C8B-B14F-4D97-AF65-F5344CB8AC3E}">
        <p14:creationId xmlns:p14="http://schemas.microsoft.com/office/powerpoint/2010/main" val="806969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1000"/>
                                  </p:stCondLst>
                                  <p:childTnLst>
                                    <p:set>
                                      <p:cBhvr>
                                        <p:cTn id="11" dur="1" fill="hold">
                                          <p:stCondLst>
                                            <p:cond delay="0"/>
                                          </p:stCondLst>
                                        </p:cTn>
                                        <p:tgtEl>
                                          <p:spTgt spid="2052"/>
                                        </p:tgtEl>
                                        <p:attrNameLst>
                                          <p:attrName>style.visibility</p:attrName>
                                        </p:attrNameLst>
                                      </p:cBhvr>
                                      <p:to>
                                        <p:strVal val="visible"/>
                                      </p:to>
                                    </p:set>
                                    <p:anim calcmode="lin" valueType="num">
                                      <p:cBhvr additive="base">
                                        <p:cTn id="12" dur="500" fill="hold"/>
                                        <p:tgtEl>
                                          <p:spTgt spid="2052"/>
                                        </p:tgtEl>
                                        <p:attrNameLst>
                                          <p:attrName>ppt_x</p:attrName>
                                        </p:attrNameLst>
                                      </p:cBhvr>
                                      <p:tavLst>
                                        <p:tav tm="0">
                                          <p:val>
                                            <p:strVal val="#ppt_x"/>
                                          </p:val>
                                        </p:tav>
                                        <p:tav tm="100000">
                                          <p:val>
                                            <p:strVal val="#ppt_x"/>
                                          </p:val>
                                        </p:tav>
                                      </p:tavLst>
                                    </p:anim>
                                    <p:anim calcmode="lin" valueType="num">
                                      <p:cBhvr additive="base">
                                        <p:cTn id="13" dur="500" fill="hold"/>
                                        <p:tgtEl>
                                          <p:spTgt spid="20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C0829-5DCB-A338-241A-A7F25409A962}"/>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62A73B3B-D1FB-8FEC-6495-611AC292EA9B}"/>
              </a:ext>
            </a:extLst>
          </p:cNvPr>
          <p:cNvSpPr txBox="1"/>
          <p:nvPr/>
        </p:nvSpPr>
        <p:spPr>
          <a:xfrm flipH="1">
            <a:off x="4561840" y="758613"/>
            <a:ext cx="3068320" cy="646331"/>
          </a:xfrm>
          <a:prstGeom prst="rect">
            <a:avLst/>
          </a:prstGeom>
          <a:noFill/>
        </p:spPr>
        <p:txBody>
          <a:bodyPr wrap="square" rtlCol="0">
            <a:spAutoFit/>
          </a:bodyPr>
          <a:lstStyle/>
          <a:p>
            <a:pPr algn="ctr"/>
            <a:r>
              <a:rPr lang="en-US" sz="36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Tail recursion</a:t>
            </a:r>
          </a:p>
        </p:txBody>
      </p:sp>
      <p:sp>
        <p:nvSpPr>
          <p:cNvPr id="4" name="TextBox 3">
            <a:extLst>
              <a:ext uri="{FF2B5EF4-FFF2-40B4-BE49-F238E27FC236}">
                <a16:creationId xmlns:a16="http://schemas.microsoft.com/office/drawing/2014/main" id="{E17B917D-0B00-729D-F26B-2696217C5DFA}"/>
              </a:ext>
            </a:extLst>
          </p:cNvPr>
          <p:cNvSpPr txBox="1"/>
          <p:nvPr/>
        </p:nvSpPr>
        <p:spPr>
          <a:xfrm>
            <a:off x="-86693" y="1323371"/>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(exercise 3): Getting the biggest number in a list</a:t>
            </a:r>
            <a:r>
              <a:rPr lang="en-US" dirty="0"/>
              <a:t> (in Python)</a:t>
            </a:r>
          </a:p>
        </p:txBody>
      </p:sp>
      <p:pic>
        <p:nvPicPr>
          <p:cNvPr id="6" name="Picture 5">
            <a:extLst>
              <a:ext uri="{FF2B5EF4-FFF2-40B4-BE49-F238E27FC236}">
                <a16:creationId xmlns:a16="http://schemas.microsoft.com/office/drawing/2014/main" id="{12E6FAB1-F92C-0761-9E40-158E2E8F5327}"/>
              </a:ext>
            </a:extLst>
          </p:cNvPr>
          <p:cNvPicPr>
            <a:picLocks noChangeAspect="1"/>
          </p:cNvPicPr>
          <p:nvPr/>
        </p:nvPicPr>
        <p:blipFill>
          <a:blip r:embed="rId3"/>
          <a:stretch>
            <a:fillRect/>
          </a:stretch>
        </p:blipFill>
        <p:spPr>
          <a:xfrm>
            <a:off x="109099" y="1760247"/>
            <a:ext cx="5021893" cy="361695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8" name="TextBox 7">
            <a:extLst>
              <a:ext uri="{FF2B5EF4-FFF2-40B4-BE49-F238E27FC236}">
                <a16:creationId xmlns:a16="http://schemas.microsoft.com/office/drawing/2014/main" id="{B93509C0-A0DD-2615-13E3-035BFA785716}"/>
              </a:ext>
            </a:extLst>
          </p:cNvPr>
          <p:cNvSpPr txBox="1"/>
          <p:nvPr/>
        </p:nvSpPr>
        <p:spPr>
          <a:xfrm>
            <a:off x="5182964" y="1743429"/>
            <a:ext cx="2081019"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[4,6,5,100,75]</a:t>
            </a:r>
          </a:p>
        </p:txBody>
      </p:sp>
      <p:sp>
        <p:nvSpPr>
          <p:cNvPr id="10" name="TextBox 9">
            <a:extLst>
              <a:ext uri="{FF2B5EF4-FFF2-40B4-BE49-F238E27FC236}">
                <a16:creationId xmlns:a16="http://schemas.microsoft.com/office/drawing/2014/main" id="{0016951B-2990-C698-5569-76FA6884464B}"/>
              </a:ext>
            </a:extLst>
          </p:cNvPr>
          <p:cNvSpPr txBox="1"/>
          <p:nvPr/>
        </p:nvSpPr>
        <p:spPr>
          <a:xfrm>
            <a:off x="5182964" y="2243397"/>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([4,6,5,100,75], -∞)</a:t>
            </a:r>
            <a:endParaRPr lang="en-US" dirty="0"/>
          </a:p>
        </p:txBody>
      </p:sp>
      <p:sp>
        <p:nvSpPr>
          <p:cNvPr id="12" name="TextBox 11">
            <a:extLst>
              <a:ext uri="{FF2B5EF4-FFF2-40B4-BE49-F238E27FC236}">
                <a16:creationId xmlns:a16="http://schemas.microsoft.com/office/drawing/2014/main" id="{88454FF5-0C1B-2E76-1316-32C06AECD799}"/>
              </a:ext>
            </a:extLst>
          </p:cNvPr>
          <p:cNvSpPr txBox="1"/>
          <p:nvPr/>
        </p:nvSpPr>
        <p:spPr>
          <a:xfrm>
            <a:off x="5190060" y="2588331"/>
            <a:ext cx="2081019"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[4,6,5,100,75]</a:t>
            </a:r>
          </a:p>
        </p:txBody>
      </p:sp>
      <p:sp>
        <p:nvSpPr>
          <p:cNvPr id="13" name="TextBox 12">
            <a:extLst>
              <a:ext uri="{FF2B5EF4-FFF2-40B4-BE49-F238E27FC236}">
                <a16:creationId xmlns:a16="http://schemas.microsoft.com/office/drawing/2014/main" id="{275E3BD1-5918-6830-5035-47B002630B90}"/>
              </a:ext>
            </a:extLst>
          </p:cNvPr>
          <p:cNvSpPr txBox="1"/>
          <p:nvPr/>
        </p:nvSpPr>
        <p:spPr>
          <a:xfrm>
            <a:off x="7278175" y="2588331"/>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4</a:t>
            </a:r>
          </a:p>
        </p:txBody>
      </p:sp>
      <p:sp>
        <p:nvSpPr>
          <p:cNvPr id="14" name="TextBox 13">
            <a:extLst>
              <a:ext uri="{FF2B5EF4-FFF2-40B4-BE49-F238E27FC236}">
                <a16:creationId xmlns:a16="http://schemas.microsoft.com/office/drawing/2014/main" id="{2EDA74DA-A946-3E37-1EDC-C02FA0F04E9B}"/>
              </a:ext>
            </a:extLst>
          </p:cNvPr>
          <p:cNvSpPr txBox="1"/>
          <p:nvPr/>
        </p:nvSpPr>
        <p:spPr>
          <a:xfrm>
            <a:off x="5175868" y="2957663"/>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([6,5,100,75], 4)</a:t>
            </a:r>
            <a:endParaRPr lang="en-US" dirty="0"/>
          </a:p>
        </p:txBody>
      </p:sp>
      <p:sp>
        <p:nvSpPr>
          <p:cNvPr id="15" name="TextBox 14">
            <a:extLst>
              <a:ext uri="{FF2B5EF4-FFF2-40B4-BE49-F238E27FC236}">
                <a16:creationId xmlns:a16="http://schemas.microsoft.com/office/drawing/2014/main" id="{B81104FB-6E7E-9B8D-BB6F-1AD70C32AC13}"/>
              </a:ext>
            </a:extLst>
          </p:cNvPr>
          <p:cNvSpPr txBox="1"/>
          <p:nvPr/>
        </p:nvSpPr>
        <p:spPr>
          <a:xfrm>
            <a:off x="5182964" y="3302597"/>
            <a:ext cx="1888659"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[6,5,100,75]</a:t>
            </a:r>
          </a:p>
        </p:txBody>
      </p:sp>
      <p:sp>
        <p:nvSpPr>
          <p:cNvPr id="16" name="TextBox 15">
            <a:extLst>
              <a:ext uri="{FF2B5EF4-FFF2-40B4-BE49-F238E27FC236}">
                <a16:creationId xmlns:a16="http://schemas.microsoft.com/office/drawing/2014/main" id="{294532FA-FF67-FD92-2485-A4A725920531}"/>
              </a:ext>
            </a:extLst>
          </p:cNvPr>
          <p:cNvSpPr txBox="1"/>
          <p:nvPr/>
        </p:nvSpPr>
        <p:spPr>
          <a:xfrm>
            <a:off x="7271079" y="3302597"/>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4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6</a:t>
            </a:r>
          </a:p>
        </p:txBody>
      </p:sp>
      <p:sp>
        <p:nvSpPr>
          <p:cNvPr id="17" name="TextBox 16">
            <a:extLst>
              <a:ext uri="{FF2B5EF4-FFF2-40B4-BE49-F238E27FC236}">
                <a16:creationId xmlns:a16="http://schemas.microsoft.com/office/drawing/2014/main" id="{3602B846-F5C9-9759-9612-64538804F0F2}"/>
              </a:ext>
            </a:extLst>
          </p:cNvPr>
          <p:cNvSpPr txBox="1"/>
          <p:nvPr/>
        </p:nvSpPr>
        <p:spPr>
          <a:xfrm>
            <a:off x="5168772" y="3642297"/>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([5,100,75], 6)</a:t>
            </a:r>
            <a:endParaRPr lang="en-US" dirty="0"/>
          </a:p>
        </p:txBody>
      </p:sp>
      <p:sp>
        <p:nvSpPr>
          <p:cNvPr id="18" name="TextBox 17">
            <a:extLst>
              <a:ext uri="{FF2B5EF4-FFF2-40B4-BE49-F238E27FC236}">
                <a16:creationId xmlns:a16="http://schemas.microsoft.com/office/drawing/2014/main" id="{97C672EC-DFB3-A8B5-71DE-85D4E99D7681}"/>
              </a:ext>
            </a:extLst>
          </p:cNvPr>
          <p:cNvSpPr txBox="1"/>
          <p:nvPr/>
        </p:nvSpPr>
        <p:spPr>
          <a:xfrm>
            <a:off x="5175868" y="3987231"/>
            <a:ext cx="169629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[5,100,75]</a:t>
            </a:r>
          </a:p>
        </p:txBody>
      </p:sp>
      <p:sp>
        <p:nvSpPr>
          <p:cNvPr id="19" name="TextBox 18">
            <a:extLst>
              <a:ext uri="{FF2B5EF4-FFF2-40B4-BE49-F238E27FC236}">
                <a16:creationId xmlns:a16="http://schemas.microsoft.com/office/drawing/2014/main" id="{E357E187-3BAC-BCF3-5C65-056261AC22AA}"/>
              </a:ext>
            </a:extLst>
          </p:cNvPr>
          <p:cNvSpPr txBox="1"/>
          <p:nvPr/>
        </p:nvSpPr>
        <p:spPr>
          <a:xfrm>
            <a:off x="7263983" y="3987231"/>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6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5</a:t>
            </a:r>
          </a:p>
        </p:txBody>
      </p:sp>
      <p:sp>
        <p:nvSpPr>
          <p:cNvPr id="20" name="TextBox 19">
            <a:extLst>
              <a:ext uri="{FF2B5EF4-FFF2-40B4-BE49-F238E27FC236}">
                <a16:creationId xmlns:a16="http://schemas.microsoft.com/office/drawing/2014/main" id="{C72D4F68-60D6-3A07-42BC-06A9E5FC0B55}"/>
              </a:ext>
            </a:extLst>
          </p:cNvPr>
          <p:cNvSpPr txBox="1"/>
          <p:nvPr/>
        </p:nvSpPr>
        <p:spPr>
          <a:xfrm>
            <a:off x="5168772" y="4314810"/>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3</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([100,75], 6)</a:t>
            </a:r>
            <a:endParaRPr lang="en-US" dirty="0"/>
          </a:p>
        </p:txBody>
      </p:sp>
      <p:sp>
        <p:nvSpPr>
          <p:cNvPr id="21" name="TextBox 20">
            <a:extLst>
              <a:ext uri="{FF2B5EF4-FFF2-40B4-BE49-F238E27FC236}">
                <a16:creationId xmlns:a16="http://schemas.microsoft.com/office/drawing/2014/main" id="{0DE2B2E7-B004-9D38-C675-048D8E9E2EC1}"/>
              </a:ext>
            </a:extLst>
          </p:cNvPr>
          <p:cNvSpPr txBox="1"/>
          <p:nvPr/>
        </p:nvSpPr>
        <p:spPr>
          <a:xfrm>
            <a:off x="5175868" y="4659744"/>
            <a:ext cx="15039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[100,75]</a:t>
            </a:r>
          </a:p>
        </p:txBody>
      </p:sp>
      <p:sp>
        <p:nvSpPr>
          <p:cNvPr id="22" name="TextBox 21">
            <a:extLst>
              <a:ext uri="{FF2B5EF4-FFF2-40B4-BE49-F238E27FC236}">
                <a16:creationId xmlns:a16="http://schemas.microsoft.com/office/drawing/2014/main" id="{BBF79636-C5AC-4368-DE06-B6EB419F838F}"/>
              </a:ext>
            </a:extLst>
          </p:cNvPr>
          <p:cNvSpPr txBox="1"/>
          <p:nvPr/>
        </p:nvSpPr>
        <p:spPr>
          <a:xfrm>
            <a:off x="7263983" y="4659744"/>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6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100</a:t>
            </a:r>
          </a:p>
        </p:txBody>
      </p:sp>
      <p:sp>
        <p:nvSpPr>
          <p:cNvPr id="23" name="TextBox 22">
            <a:extLst>
              <a:ext uri="{FF2B5EF4-FFF2-40B4-BE49-F238E27FC236}">
                <a16:creationId xmlns:a16="http://schemas.microsoft.com/office/drawing/2014/main" id="{9EA4BA43-5783-0445-1851-ED0E98C5AB29}"/>
              </a:ext>
            </a:extLst>
          </p:cNvPr>
          <p:cNvSpPr txBox="1"/>
          <p:nvPr/>
        </p:nvSpPr>
        <p:spPr>
          <a:xfrm>
            <a:off x="5190060" y="4987323"/>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4</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([75], 100)</a:t>
            </a:r>
            <a:endParaRPr lang="en-US" dirty="0"/>
          </a:p>
        </p:txBody>
      </p:sp>
      <p:sp>
        <p:nvSpPr>
          <p:cNvPr id="24" name="TextBox 23">
            <a:extLst>
              <a:ext uri="{FF2B5EF4-FFF2-40B4-BE49-F238E27FC236}">
                <a16:creationId xmlns:a16="http://schemas.microsoft.com/office/drawing/2014/main" id="{03E52135-2A3E-52C5-D392-A031127E6392}"/>
              </a:ext>
            </a:extLst>
          </p:cNvPr>
          <p:cNvSpPr txBox="1"/>
          <p:nvPr/>
        </p:nvSpPr>
        <p:spPr>
          <a:xfrm>
            <a:off x="5197156" y="5332257"/>
            <a:ext cx="105509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[75]</a:t>
            </a:r>
          </a:p>
        </p:txBody>
      </p:sp>
      <p:sp>
        <p:nvSpPr>
          <p:cNvPr id="25" name="TextBox 24">
            <a:extLst>
              <a:ext uri="{FF2B5EF4-FFF2-40B4-BE49-F238E27FC236}">
                <a16:creationId xmlns:a16="http://schemas.microsoft.com/office/drawing/2014/main" id="{D1129EFB-8DDE-7392-B7D2-98E0F50BD95F}"/>
              </a:ext>
            </a:extLst>
          </p:cNvPr>
          <p:cNvSpPr txBox="1"/>
          <p:nvPr/>
        </p:nvSpPr>
        <p:spPr>
          <a:xfrm>
            <a:off x="7285271" y="5332257"/>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100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75</a:t>
            </a:r>
          </a:p>
        </p:txBody>
      </p:sp>
      <p:sp>
        <p:nvSpPr>
          <p:cNvPr id="26" name="TextBox 25">
            <a:extLst>
              <a:ext uri="{FF2B5EF4-FFF2-40B4-BE49-F238E27FC236}">
                <a16:creationId xmlns:a16="http://schemas.microsoft.com/office/drawing/2014/main" id="{8D3731ED-8D41-46EC-FF9B-058AE3A09614}"/>
              </a:ext>
            </a:extLst>
          </p:cNvPr>
          <p:cNvSpPr txBox="1"/>
          <p:nvPr/>
        </p:nvSpPr>
        <p:spPr>
          <a:xfrm>
            <a:off x="5168772" y="5659836"/>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5</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 100)</a:t>
            </a:r>
            <a:endParaRPr lang="en-US" dirty="0"/>
          </a:p>
        </p:txBody>
      </p:sp>
      <p:sp>
        <p:nvSpPr>
          <p:cNvPr id="27" name="TextBox 26">
            <a:extLst>
              <a:ext uri="{FF2B5EF4-FFF2-40B4-BE49-F238E27FC236}">
                <a16:creationId xmlns:a16="http://schemas.microsoft.com/office/drawing/2014/main" id="{BA18AF97-04A8-CFD7-113E-40E9FF1473A7}"/>
              </a:ext>
            </a:extLst>
          </p:cNvPr>
          <p:cNvSpPr txBox="1"/>
          <p:nvPr/>
        </p:nvSpPr>
        <p:spPr>
          <a:xfrm>
            <a:off x="5175868" y="6004770"/>
            <a:ext cx="79861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a:t>
            </a:r>
          </a:p>
        </p:txBody>
      </p:sp>
      <p:sp>
        <p:nvSpPr>
          <p:cNvPr id="28" name="TextBox 27">
            <a:extLst>
              <a:ext uri="{FF2B5EF4-FFF2-40B4-BE49-F238E27FC236}">
                <a16:creationId xmlns:a16="http://schemas.microsoft.com/office/drawing/2014/main" id="{71BF2555-78C4-5395-C87C-3E947B25926D}"/>
              </a:ext>
            </a:extLst>
          </p:cNvPr>
          <p:cNvSpPr txBox="1"/>
          <p:nvPr/>
        </p:nvSpPr>
        <p:spPr>
          <a:xfrm>
            <a:off x="7285271" y="6004770"/>
            <a:ext cx="4580989"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100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a:t>
            </a:r>
            <a:r>
              <a:rPr lang="en-US" sz="1400" i="1" dirty="0">
                <a:ln w="0"/>
                <a:solidFill>
                  <a:schemeClr val="accent1"/>
                </a:solidFill>
                <a:effectLst>
                  <a:outerShdw blurRad="38100" dist="25400" dir="5400000" algn="ctr" rotWithShape="0">
                    <a:srgbClr val="6E747A">
                      <a:alpha val="43000"/>
                    </a:srgbClr>
                  </a:outerShdw>
                </a:effectLst>
              </a:rPr>
              <a:t>out of bounds</a:t>
            </a:r>
            <a:endParaRPr lang="en-US" i="1" dirty="0">
              <a:ln w="0"/>
              <a:solidFill>
                <a:schemeClr val="accent1"/>
              </a:solidFill>
              <a:effectLst>
                <a:outerShdw blurRad="38100" dist="25400" dir="5400000" algn="ctr" rotWithShape="0">
                  <a:srgbClr val="6E747A">
                    <a:alpha val="43000"/>
                  </a:srgbClr>
                </a:outerShdw>
              </a:effectLst>
            </a:endParaRPr>
          </a:p>
        </p:txBody>
      </p:sp>
      <p:sp>
        <p:nvSpPr>
          <p:cNvPr id="29" name="TextBox 28">
            <a:extLst>
              <a:ext uri="{FF2B5EF4-FFF2-40B4-BE49-F238E27FC236}">
                <a16:creationId xmlns:a16="http://schemas.microsoft.com/office/drawing/2014/main" id="{C61BF89A-1DB2-4529-6933-FF4BBABD7E46}"/>
              </a:ext>
            </a:extLst>
          </p:cNvPr>
          <p:cNvSpPr txBox="1"/>
          <p:nvPr/>
        </p:nvSpPr>
        <p:spPr>
          <a:xfrm>
            <a:off x="5158912" y="6322237"/>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6</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100</a:t>
            </a:r>
            <a:endParaRPr lang="en-US" dirty="0"/>
          </a:p>
        </p:txBody>
      </p:sp>
    </p:spTree>
    <p:extLst>
      <p:ext uri="{BB962C8B-B14F-4D97-AF65-F5344CB8AC3E}">
        <p14:creationId xmlns:p14="http://schemas.microsoft.com/office/powerpoint/2010/main" val="3084387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fade">
                                      <p:cBhvr>
                                        <p:cTn id="56" dur="500"/>
                                        <p:tgtEl>
                                          <p:spTgt spid="22"/>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fade">
                                      <p:cBhvr>
                                        <p:cTn id="61" dur="500"/>
                                        <p:tgtEl>
                                          <p:spTgt spid="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4"/>
                                        </p:tgtEl>
                                        <p:attrNameLst>
                                          <p:attrName>style.visibility</p:attrName>
                                        </p:attrNameLst>
                                      </p:cBhvr>
                                      <p:to>
                                        <p:strVal val="visible"/>
                                      </p:to>
                                    </p:set>
                                    <p:animEffect transition="in" filter="fade">
                                      <p:cBhvr>
                                        <p:cTn id="64" dur="500"/>
                                        <p:tgtEl>
                                          <p:spTgt spid="24"/>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500"/>
                                        <p:tgtEl>
                                          <p:spTgt spid="25"/>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6"/>
                                        </p:tgtEl>
                                        <p:attrNameLst>
                                          <p:attrName>style.visibility</p:attrName>
                                        </p:attrNameLst>
                                      </p:cBhvr>
                                      <p:to>
                                        <p:strVal val="visible"/>
                                      </p:to>
                                    </p:set>
                                    <p:animEffect transition="in" filter="fade">
                                      <p:cBhvr>
                                        <p:cTn id="72" dur="500"/>
                                        <p:tgtEl>
                                          <p:spTgt spid="2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500"/>
                                        <p:tgtEl>
                                          <p:spTgt spid="2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8"/>
                                        </p:tgtEl>
                                        <p:attrNameLst>
                                          <p:attrName>style.visibility</p:attrName>
                                        </p:attrNameLst>
                                      </p:cBhvr>
                                      <p:to>
                                        <p:strVal val="visible"/>
                                      </p:to>
                                    </p:set>
                                    <p:animEffect transition="in" filter="fade">
                                      <p:cBhvr>
                                        <p:cTn id="78" dur="500"/>
                                        <p:tgtEl>
                                          <p:spTgt spid="28"/>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29"/>
                                        </p:tgtEl>
                                        <p:attrNameLst>
                                          <p:attrName>style.visibility</p:attrName>
                                        </p:attrNameLst>
                                      </p:cBhvr>
                                      <p:to>
                                        <p:strVal val="visible"/>
                                      </p:to>
                                    </p:set>
                                    <p:animEffect transition="in" filter="fade">
                                      <p:cBhvr>
                                        <p:cTn id="8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3" grpId="0"/>
      <p:bldP spid="14" grpId="0"/>
      <p:bldP spid="15" grpId="0"/>
      <p:bldP spid="16" grpId="0"/>
      <p:bldP spid="17" grpId="0"/>
      <p:bldP spid="18" grpId="0"/>
      <p:bldP spid="19" grpId="0"/>
      <p:bldP spid="20" grpId="0"/>
      <p:bldP spid="21" grpId="0"/>
      <p:bldP spid="22" grpId="0"/>
      <p:bldP spid="23" grpId="0"/>
      <p:bldP spid="24" grpId="0"/>
      <p:bldP spid="25" grpId="0"/>
      <p:bldP spid="26" grpId="0"/>
      <p:bldP spid="27" grpId="0"/>
      <p:bldP spid="28" grpId="0"/>
      <p:bldP spid="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9E046-F077-97E6-A8E1-215F9DF31918}"/>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4E85F225-F16B-018D-616E-9B20A4C5D326}"/>
              </a:ext>
            </a:extLst>
          </p:cNvPr>
          <p:cNvSpPr txBox="1"/>
          <p:nvPr/>
        </p:nvSpPr>
        <p:spPr>
          <a:xfrm>
            <a:off x="5693326" y="968068"/>
            <a:ext cx="402674" cy="369332"/>
          </a:xfrm>
          <a:prstGeom prst="rect">
            <a:avLst/>
          </a:prstGeom>
          <a:noFill/>
        </p:spPr>
        <p:txBody>
          <a:bodyPr wrap="none" rtlCol="0">
            <a:spAutoFit/>
          </a:bodyPr>
          <a:lstStyle/>
          <a:p>
            <a:r>
              <a:rPr lang="en-US" dirty="0"/>
              <a:t>vs</a:t>
            </a:r>
          </a:p>
        </p:txBody>
      </p:sp>
      <p:sp>
        <p:nvSpPr>
          <p:cNvPr id="4" name="Title 1">
            <a:extLst>
              <a:ext uri="{FF2B5EF4-FFF2-40B4-BE49-F238E27FC236}">
                <a16:creationId xmlns:a16="http://schemas.microsoft.com/office/drawing/2014/main" id="{BB5F7EA3-45BC-BA4A-5E53-156E0DC12303}"/>
              </a:ext>
            </a:extLst>
          </p:cNvPr>
          <p:cNvSpPr txBox="1">
            <a:spLocks/>
          </p:cNvSpPr>
          <p:nvPr/>
        </p:nvSpPr>
        <p:spPr>
          <a:xfrm>
            <a:off x="3727" y="1421672"/>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imperative Programming</a:t>
            </a:r>
          </a:p>
        </p:txBody>
      </p:sp>
      <p:sp>
        <p:nvSpPr>
          <p:cNvPr id="5" name="TextBox 4">
            <a:extLst>
              <a:ext uri="{FF2B5EF4-FFF2-40B4-BE49-F238E27FC236}">
                <a16:creationId xmlns:a16="http://schemas.microsoft.com/office/drawing/2014/main" id="{0C679D7A-844F-731D-756A-A6999A694F43}"/>
              </a:ext>
            </a:extLst>
          </p:cNvPr>
          <p:cNvSpPr txBox="1"/>
          <p:nvPr/>
        </p:nvSpPr>
        <p:spPr>
          <a:xfrm>
            <a:off x="1" y="2465598"/>
            <a:ext cx="12191999" cy="1200329"/>
          </a:xfrm>
          <a:prstGeom prst="rect">
            <a:avLst/>
          </a:prstGeom>
          <a:noFill/>
        </p:spPr>
        <p:txBody>
          <a:bodyPr wrap="square" rtlCol="0">
            <a:spAutoFit/>
          </a:bodyPr>
          <a:lstStyle/>
          <a:p>
            <a:pPr marL="285750" indent="-285750" algn="ctr">
              <a:buFont typeface="Arial" panose="020B0604020202020204" pitchFamily="34" charset="0"/>
              <a:buChar char="•"/>
            </a:pPr>
            <a:r>
              <a:rPr lang="en-US" dirty="0"/>
              <a:t>So far, Imperative seems easier.</a:t>
            </a:r>
          </a:p>
          <a:p>
            <a:pPr marL="285750" indent="-285750" algn="ctr">
              <a:buFont typeface="Arial" panose="020B0604020202020204" pitchFamily="34" charset="0"/>
              <a:buChar char="•"/>
            </a:pPr>
            <a:r>
              <a:rPr lang="en-US" dirty="0"/>
              <a:t>Functional requires us to think from the end (we start with the bottom case, ex: empty list).</a:t>
            </a:r>
          </a:p>
          <a:p>
            <a:pPr marL="285750" indent="-285750" algn="ctr">
              <a:buFont typeface="Arial" panose="020B0604020202020204" pitchFamily="34" charset="0"/>
              <a:buChar char="•"/>
            </a:pPr>
            <a:r>
              <a:rPr lang="en-US" dirty="0"/>
              <a:t>However, some problems are extremely difficult to solve using Imperative only.</a:t>
            </a:r>
          </a:p>
          <a:p>
            <a:pPr marL="285750" indent="-285750" algn="ctr">
              <a:buFont typeface="Arial" panose="020B0604020202020204" pitchFamily="34" charset="0"/>
              <a:buChar char="•"/>
            </a:pPr>
            <a:r>
              <a:rPr lang="en-US" dirty="0"/>
              <a:t>These Paradigms are 2 distinct tools. Some are better suited for some problems that the other is not.</a:t>
            </a:r>
          </a:p>
        </p:txBody>
      </p:sp>
    </p:spTree>
    <p:extLst>
      <p:ext uri="{BB962C8B-B14F-4D97-AF65-F5344CB8AC3E}">
        <p14:creationId xmlns:p14="http://schemas.microsoft.com/office/powerpoint/2010/main" val="1139145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B786D-25CB-5C5F-0388-DA7EFC6D7A22}"/>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617B2D99-8A5B-4E1B-F024-5CAD8FBB3C39}"/>
              </a:ext>
            </a:extLst>
          </p:cNvPr>
          <p:cNvSpPr txBox="1"/>
          <p:nvPr/>
        </p:nvSpPr>
        <p:spPr>
          <a:xfrm>
            <a:off x="2323228" y="865539"/>
            <a:ext cx="7545545" cy="369332"/>
          </a:xfrm>
          <a:prstGeom prst="rect">
            <a:avLst/>
          </a:prstGeom>
          <a:noFill/>
        </p:spPr>
        <p:txBody>
          <a:bodyPr wrap="square" rtlCol="0">
            <a:spAutoFit/>
          </a:bodyPr>
          <a:lstStyle/>
          <a:p>
            <a:pPr algn="ct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Is good for: divide and conquer algorithms</a:t>
            </a:r>
          </a:p>
        </p:txBody>
      </p:sp>
      <p:sp>
        <p:nvSpPr>
          <p:cNvPr id="4" name="TextBox 3">
            <a:extLst>
              <a:ext uri="{FF2B5EF4-FFF2-40B4-BE49-F238E27FC236}">
                <a16:creationId xmlns:a16="http://schemas.microsoft.com/office/drawing/2014/main" id="{BFB45AF5-D49A-2D61-8D97-2A085AD0B1BA}"/>
              </a:ext>
            </a:extLst>
          </p:cNvPr>
          <p:cNvSpPr txBox="1"/>
          <p:nvPr/>
        </p:nvSpPr>
        <p:spPr>
          <a:xfrm>
            <a:off x="-86693" y="119023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Merge sort algorithm: </a:t>
            </a:r>
            <a:r>
              <a:rPr lang="en-US" dirty="0"/>
              <a:t>https://www.programiz.com/dsa/merge-sort</a:t>
            </a:r>
          </a:p>
        </p:txBody>
      </p:sp>
      <p:sp>
        <p:nvSpPr>
          <p:cNvPr id="8" name="TextBox 7">
            <a:extLst>
              <a:ext uri="{FF2B5EF4-FFF2-40B4-BE49-F238E27FC236}">
                <a16:creationId xmlns:a16="http://schemas.microsoft.com/office/drawing/2014/main" id="{20967969-314F-35D8-066E-F354C6B143EB}"/>
              </a:ext>
            </a:extLst>
          </p:cNvPr>
          <p:cNvSpPr txBox="1"/>
          <p:nvPr/>
        </p:nvSpPr>
        <p:spPr>
          <a:xfrm>
            <a:off x="-1" y="1612415"/>
            <a:ext cx="9674493" cy="646331"/>
          </a:xfrm>
          <a:prstGeom prst="rect">
            <a:avLst/>
          </a:prstGeom>
          <a:noFill/>
        </p:spPr>
        <p:txBody>
          <a:bodyPr wrap="square" rtlCol="0">
            <a:spAutoFit/>
          </a:bodyPr>
          <a:lstStyle/>
          <a:p>
            <a:r>
              <a:rPr lang="en-US" dirty="0"/>
              <a:t>The Merge Sort algorithm combines Imperative and Functional</a:t>
            </a:r>
          </a:p>
          <a:p>
            <a:r>
              <a:rPr lang="en-US" dirty="0"/>
              <a:t>We’ll see how it works in detail on the Algorithms Topic. In short:</a:t>
            </a:r>
          </a:p>
        </p:txBody>
      </p:sp>
      <p:sp>
        <p:nvSpPr>
          <p:cNvPr id="42" name="TextBox 41">
            <a:extLst>
              <a:ext uri="{FF2B5EF4-FFF2-40B4-BE49-F238E27FC236}">
                <a16:creationId xmlns:a16="http://schemas.microsoft.com/office/drawing/2014/main" id="{5760198B-C402-76A3-0040-B972EB7AE7EB}"/>
              </a:ext>
            </a:extLst>
          </p:cNvPr>
          <p:cNvSpPr txBox="1"/>
          <p:nvPr/>
        </p:nvSpPr>
        <p:spPr>
          <a:xfrm>
            <a:off x="278606" y="2543175"/>
            <a:ext cx="7835799" cy="369332"/>
          </a:xfrm>
          <a:prstGeom prst="rect">
            <a:avLst/>
          </a:prstGeom>
          <a:noFill/>
        </p:spPr>
        <p:txBody>
          <a:bodyPr wrap="none" rtlCol="0">
            <a:spAutoFit/>
          </a:bodyPr>
          <a:lstStyle/>
          <a:p>
            <a:r>
              <a:rPr lang="en-US" dirty="0"/>
              <a:t>Base idea: Combining 2 sorted lists into a single sorted list is very easy:</a:t>
            </a:r>
          </a:p>
        </p:txBody>
      </p:sp>
      <p:sp>
        <p:nvSpPr>
          <p:cNvPr id="43" name="TextBox 42">
            <a:extLst>
              <a:ext uri="{FF2B5EF4-FFF2-40B4-BE49-F238E27FC236}">
                <a16:creationId xmlns:a16="http://schemas.microsoft.com/office/drawing/2014/main" id="{7082C5BC-F981-1C12-EE74-993FA6DE0D78}"/>
              </a:ext>
            </a:extLst>
          </p:cNvPr>
          <p:cNvSpPr txBox="1"/>
          <p:nvPr/>
        </p:nvSpPr>
        <p:spPr>
          <a:xfrm>
            <a:off x="3829051" y="3771900"/>
            <a:ext cx="441146" cy="1200329"/>
          </a:xfrm>
          <a:prstGeom prst="rect">
            <a:avLst/>
          </a:prstGeom>
          <a:solidFill>
            <a:schemeClr val="accent1">
              <a:lumMod val="50000"/>
            </a:schemeClr>
          </a:solidFill>
          <a:ln>
            <a:solidFill>
              <a:schemeClr val="accent1">
                <a:lumMod val="75000"/>
              </a:schemeClr>
            </a:solidFill>
          </a:ln>
        </p:spPr>
        <p:txBody>
          <a:bodyPr wrap="none" rtlCol="0">
            <a:spAutoFit/>
          </a:bodyPr>
          <a:lstStyle/>
          <a:p>
            <a:r>
              <a:rPr lang="en-US" dirty="0"/>
              <a:t>5</a:t>
            </a:r>
          </a:p>
          <a:p>
            <a:r>
              <a:rPr lang="en-US" dirty="0"/>
              <a:t>8</a:t>
            </a:r>
          </a:p>
          <a:p>
            <a:r>
              <a:rPr lang="en-US" dirty="0"/>
              <a:t>9</a:t>
            </a:r>
          </a:p>
          <a:p>
            <a:r>
              <a:rPr lang="en-US" dirty="0"/>
              <a:t>11</a:t>
            </a:r>
          </a:p>
        </p:txBody>
      </p:sp>
      <p:sp>
        <p:nvSpPr>
          <p:cNvPr id="45" name="TextBox 44">
            <a:extLst>
              <a:ext uri="{FF2B5EF4-FFF2-40B4-BE49-F238E27FC236}">
                <a16:creationId xmlns:a16="http://schemas.microsoft.com/office/drawing/2014/main" id="{8BB5DC6F-2C2F-68CC-649D-949188478C11}"/>
              </a:ext>
            </a:extLst>
          </p:cNvPr>
          <p:cNvSpPr txBox="1"/>
          <p:nvPr/>
        </p:nvSpPr>
        <p:spPr>
          <a:xfrm>
            <a:off x="5245895" y="3771899"/>
            <a:ext cx="441146" cy="1200329"/>
          </a:xfrm>
          <a:prstGeom prst="rect">
            <a:avLst/>
          </a:prstGeom>
          <a:solidFill>
            <a:schemeClr val="accent1">
              <a:lumMod val="50000"/>
            </a:schemeClr>
          </a:solidFill>
          <a:ln>
            <a:solidFill>
              <a:schemeClr val="accent1">
                <a:lumMod val="75000"/>
              </a:schemeClr>
            </a:solidFill>
          </a:ln>
        </p:spPr>
        <p:txBody>
          <a:bodyPr wrap="none" rtlCol="0">
            <a:spAutoFit/>
          </a:bodyPr>
          <a:lstStyle/>
          <a:p>
            <a:r>
              <a:rPr lang="en-US" dirty="0"/>
              <a:t>1</a:t>
            </a:r>
          </a:p>
          <a:p>
            <a:r>
              <a:rPr lang="en-US" dirty="0"/>
              <a:t>2</a:t>
            </a:r>
          </a:p>
          <a:p>
            <a:r>
              <a:rPr lang="en-US" dirty="0"/>
              <a:t>10</a:t>
            </a:r>
          </a:p>
          <a:p>
            <a:r>
              <a:rPr lang="en-US" dirty="0"/>
              <a:t>14</a:t>
            </a:r>
          </a:p>
        </p:txBody>
      </p:sp>
      <p:sp>
        <p:nvSpPr>
          <p:cNvPr id="46" name="TextBox 45">
            <a:extLst>
              <a:ext uri="{FF2B5EF4-FFF2-40B4-BE49-F238E27FC236}">
                <a16:creationId xmlns:a16="http://schemas.microsoft.com/office/drawing/2014/main" id="{43021300-CC11-79D7-30B1-990B8539A515}"/>
              </a:ext>
            </a:extLst>
          </p:cNvPr>
          <p:cNvSpPr txBox="1"/>
          <p:nvPr/>
        </p:nvSpPr>
        <p:spPr>
          <a:xfrm>
            <a:off x="7392848" y="3323720"/>
            <a:ext cx="441146" cy="2308324"/>
          </a:xfrm>
          <a:prstGeom prst="rect">
            <a:avLst/>
          </a:prstGeom>
          <a:solidFill>
            <a:schemeClr val="accent1">
              <a:lumMod val="50000"/>
            </a:schemeClr>
          </a:solidFill>
          <a:ln>
            <a:solidFill>
              <a:schemeClr val="accent1">
                <a:lumMod val="75000"/>
              </a:schemeClr>
            </a:solidFill>
          </a:ln>
        </p:spPr>
        <p:txBody>
          <a:bodyPr wrap="none" rtlCol="0">
            <a:spAutoFit/>
          </a:bodyPr>
          <a:lstStyle/>
          <a:p>
            <a:r>
              <a:rPr lang="en-US" dirty="0"/>
              <a:t>1</a:t>
            </a:r>
          </a:p>
          <a:p>
            <a:r>
              <a:rPr lang="en-US" dirty="0"/>
              <a:t>2</a:t>
            </a:r>
          </a:p>
          <a:p>
            <a:r>
              <a:rPr lang="en-US" dirty="0"/>
              <a:t>5</a:t>
            </a:r>
          </a:p>
          <a:p>
            <a:r>
              <a:rPr lang="en-US" dirty="0"/>
              <a:t>8</a:t>
            </a:r>
          </a:p>
          <a:p>
            <a:r>
              <a:rPr lang="en-US" dirty="0"/>
              <a:t>9</a:t>
            </a:r>
          </a:p>
          <a:p>
            <a:r>
              <a:rPr lang="en-US" dirty="0"/>
              <a:t>10</a:t>
            </a:r>
          </a:p>
          <a:p>
            <a:r>
              <a:rPr lang="en-US" dirty="0"/>
              <a:t>11</a:t>
            </a:r>
          </a:p>
          <a:p>
            <a:r>
              <a:rPr lang="en-US" dirty="0"/>
              <a:t>14</a:t>
            </a:r>
          </a:p>
        </p:txBody>
      </p:sp>
      <p:cxnSp>
        <p:nvCxnSpPr>
          <p:cNvPr id="47" name="Straight Arrow Connector 46">
            <a:extLst>
              <a:ext uri="{FF2B5EF4-FFF2-40B4-BE49-F238E27FC236}">
                <a16:creationId xmlns:a16="http://schemas.microsoft.com/office/drawing/2014/main" id="{599B54FC-E3FB-38FB-6A96-9CF3DC240A4C}"/>
              </a:ext>
            </a:extLst>
          </p:cNvPr>
          <p:cNvCxnSpPr/>
          <p:nvPr/>
        </p:nvCxnSpPr>
        <p:spPr>
          <a:xfrm>
            <a:off x="3186113" y="3957638"/>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51" name="Straight Arrow Connector 50">
            <a:extLst>
              <a:ext uri="{FF2B5EF4-FFF2-40B4-BE49-F238E27FC236}">
                <a16:creationId xmlns:a16="http://schemas.microsoft.com/office/drawing/2014/main" id="{2D9EAFA6-F237-F4D1-70A6-6929FAE79E32}"/>
              </a:ext>
            </a:extLst>
          </p:cNvPr>
          <p:cNvCxnSpPr>
            <a:cxnSpLocks/>
          </p:cNvCxnSpPr>
          <p:nvPr/>
        </p:nvCxnSpPr>
        <p:spPr>
          <a:xfrm flipH="1">
            <a:off x="5772150" y="3957638"/>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55" name="Straight Arrow Connector 54">
            <a:extLst>
              <a:ext uri="{FF2B5EF4-FFF2-40B4-BE49-F238E27FC236}">
                <a16:creationId xmlns:a16="http://schemas.microsoft.com/office/drawing/2014/main" id="{BCD3225D-064E-624C-6987-E4F4359950BC}"/>
              </a:ext>
            </a:extLst>
          </p:cNvPr>
          <p:cNvCxnSpPr>
            <a:cxnSpLocks/>
          </p:cNvCxnSpPr>
          <p:nvPr/>
        </p:nvCxnSpPr>
        <p:spPr>
          <a:xfrm flipH="1">
            <a:off x="7921805" y="3489336"/>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2" name="Straight Arrow Connector 61">
            <a:extLst>
              <a:ext uri="{FF2B5EF4-FFF2-40B4-BE49-F238E27FC236}">
                <a16:creationId xmlns:a16="http://schemas.microsoft.com/office/drawing/2014/main" id="{0BFAA9E7-A713-1123-8CB6-18FE9C5EC0B6}"/>
              </a:ext>
            </a:extLst>
          </p:cNvPr>
          <p:cNvCxnSpPr>
            <a:cxnSpLocks/>
          </p:cNvCxnSpPr>
          <p:nvPr/>
        </p:nvCxnSpPr>
        <p:spPr>
          <a:xfrm flipH="1">
            <a:off x="5772150" y="4236244"/>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3" name="Straight Arrow Connector 62">
            <a:extLst>
              <a:ext uri="{FF2B5EF4-FFF2-40B4-BE49-F238E27FC236}">
                <a16:creationId xmlns:a16="http://schemas.microsoft.com/office/drawing/2014/main" id="{FD7707CA-893D-F8AD-DE0D-6E1E7E9592A6}"/>
              </a:ext>
            </a:extLst>
          </p:cNvPr>
          <p:cNvCxnSpPr>
            <a:cxnSpLocks/>
          </p:cNvCxnSpPr>
          <p:nvPr/>
        </p:nvCxnSpPr>
        <p:spPr>
          <a:xfrm flipH="1">
            <a:off x="5786437" y="4512469"/>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4" name="Straight Arrow Connector 63">
            <a:extLst>
              <a:ext uri="{FF2B5EF4-FFF2-40B4-BE49-F238E27FC236}">
                <a16:creationId xmlns:a16="http://schemas.microsoft.com/office/drawing/2014/main" id="{1DC90A2B-BFE0-2B48-E7DE-81D1B305FE23}"/>
              </a:ext>
            </a:extLst>
          </p:cNvPr>
          <p:cNvCxnSpPr>
            <a:cxnSpLocks/>
          </p:cNvCxnSpPr>
          <p:nvPr/>
        </p:nvCxnSpPr>
        <p:spPr>
          <a:xfrm flipH="1">
            <a:off x="5772150" y="4748213"/>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8" name="Straight Arrow Connector 67">
            <a:extLst>
              <a:ext uri="{FF2B5EF4-FFF2-40B4-BE49-F238E27FC236}">
                <a16:creationId xmlns:a16="http://schemas.microsoft.com/office/drawing/2014/main" id="{DD61CFA0-699C-E884-5F1A-5A528B5E9B03}"/>
              </a:ext>
            </a:extLst>
          </p:cNvPr>
          <p:cNvCxnSpPr/>
          <p:nvPr/>
        </p:nvCxnSpPr>
        <p:spPr>
          <a:xfrm>
            <a:off x="3186113" y="4233863"/>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9" name="Straight Arrow Connector 68">
            <a:extLst>
              <a:ext uri="{FF2B5EF4-FFF2-40B4-BE49-F238E27FC236}">
                <a16:creationId xmlns:a16="http://schemas.microsoft.com/office/drawing/2014/main" id="{0A71FF2E-183C-125C-15CB-3FBF62278839}"/>
              </a:ext>
            </a:extLst>
          </p:cNvPr>
          <p:cNvCxnSpPr/>
          <p:nvPr/>
        </p:nvCxnSpPr>
        <p:spPr>
          <a:xfrm>
            <a:off x="3186113" y="4512469"/>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0" name="Straight Arrow Connector 69">
            <a:extLst>
              <a:ext uri="{FF2B5EF4-FFF2-40B4-BE49-F238E27FC236}">
                <a16:creationId xmlns:a16="http://schemas.microsoft.com/office/drawing/2014/main" id="{05A40027-B949-3F34-2D2C-F43D2EF4A262}"/>
              </a:ext>
            </a:extLst>
          </p:cNvPr>
          <p:cNvCxnSpPr/>
          <p:nvPr/>
        </p:nvCxnSpPr>
        <p:spPr>
          <a:xfrm>
            <a:off x="3186113" y="4807744"/>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4" name="Straight Arrow Connector 73">
            <a:extLst>
              <a:ext uri="{FF2B5EF4-FFF2-40B4-BE49-F238E27FC236}">
                <a16:creationId xmlns:a16="http://schemas.microsoft.com/office/drawing/2014/main" id="{6CA858E4-DC9D-714A-24BD-5BCAD7DBA8A0}"/>
              </a:ext>
            </a:extLst>
          </p:cNvPr>
          <p:cNvCxnSpPr>
            <a:cxnSpLocks/>
          </p:cNvCxnSpPr>
          <p:nvPr/>
        </p:nvCxnSpPr>
        <p:spPr>
          <a:xfrm flipH="1">
            <a:off x="7921805" y="3794136"/>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5" name="Straight Arrow Connector 74">
            <a:extLst>
              <a:ext uri="{FF2B5EF4-FFF2-40B4-BE49-F238E27FC236}">
                <a16:creationId xmlns:a16="http://schemas.microsoft.com/office/drawing/2014/main" id="{A47DDF8D-0D6D-2245-4270-5AFCE44169B3}"/>
              </a:ext>
            </a:extLst>
          </p:cNvPr>
          <p:cNvCxnSpPr>
            <a:cxnSpLocks/>
          </p:cNvCxnSpPr>
          <p:nvPr/>
        </p:nvCxnSpPr>
        <p:spPr>
          <a:xfrm flipH="1">
            <a:off x="7921805" y="4061074"/>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6" name="Straight Arrow Connector 75">
            <a:extLst>
              <a:ext uri="{FF2B5EF4-FFF2-40B4-BE49-F238E27FC236}">
                <a16:creationId xmlns:a16="http://schemas.microsoft.com/office/drawing/2014/main" id="{55909751-D8FC-0E2C-B8E5-60A0B162DC55}"/>
              </a:ext>
            </a:extLst>
          </p:cNvPr>
          <p:cNvCxnSpPr>
            <a:cxnSpLocks/>
          </p:cNvCxnSpPr>
          <p:nvPr/>
        </p:nvCxnSpPr>
        <p:spPr>
          <a:xfrm flipH="1">
            <a:off x="7921805" y="4367778"/>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7" name="Straight Arrow Connector 76">
            <a:extLst>
              <a:ext uri="{FF2B5EF4-FFF2-40B4-BE49-F238E27FC236}">
                <a16:creationId xmlns:a16="http://schemas.microsoft.com/office/drawing/2014/main" id="{75461A12-2F2B-5155-29C6-ACFEAA351CB4}"/>
              </a:ext>
            </a:extLst>
          </p:cNvPr>
          <p:cNvCxnSpPr>
            <a:cxnSpLocks/>
          </p:cNvCxnSpPr>
          <p:nvPr/>
        </p:nvCxnSpPr>
        <p:spPr>
          <a:xfrm flipH="1">
            <a:off x="7921805" y="4627574"/>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8" name="Straight Arrow Connector 77">
            <a:extLst>
              <a:ext uri="{FF2B5EF4-FFF2-40B4-BE49-F238E27FC236}">
                <a16:creationId xmlns:a16="http://schemas.microsoft.com/office/drawing/2014/main" id="{8915FF3D-A69A-BBD5-2B6B-3D43A45E552D}"/>
              </a:ext>
            </a:extLst>
          </p:cNvPr>
          <p:cNvCxnSpPr>
            <a:cxnSpLocks/>
          </p:cNvCxnSpPr>
          <p:nvPr/>
        </p:nvCxnSpPr>
        <p:spPr>
          <a:xfrm flipH="1">
            <a:off x="7921805" y="4894512"/>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9" name="Straight Arrow Connector 78">
            <a:extLst>
              <a:ext uri="{FF2B5EF4-FFF2-40B4-BE49-F238E27FC236}">
                <a16:creationId xmlns:a16="http://schemas.microsoft.com/office/drawing/2014/main" id="{28E14D28-D1E6-C719-9456-7C56BA8E262E}"/>
              </a:ext>
            </a:extLst>
          </p:cNvPr>
          <p:cNvCxnSpPr>
            <a:cxnSpLocks/>
          </p:cNvCxnSpPr>
          <p:nvPr/>
        </p:nvCxnSpPr>
        <p:spPr>
          <a:xfrm flipH="1">
            <a:off x="7921805" y="5165736"/>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80" name="Straight Arrow Connector 79">
            <a:extLst>
              <a:ext uri="{FF2B5EF4-FFF2-40B4-BE49-F238E27FC236}">
                <a16:creationId xmlns:a16="http://schemas.microsoft.com/office/drawing/2014/main" id="{AF694250-E5D0-E898-272F-EA921C0E06A7}"/>
              </a:ext>
            </a:extLst>
          </p:cNvPr>
          <p:cNvCxnSpPr>
            <a:cxnSpLocks/>
          </p:cNvCxnSpPr>
          <p:nvPr/>
        </p:nvCxnSpPr>
        <p:spPr>
          <a:xfrm flipH="1">
            <a:off x="7921805" y="5441961"/>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61" name="TextBox 60">
            <a:extLst>
              <a:ext uri="{FF2B5EF4-FFF2-40B4-BE49-F238E27FC236}">
                <a16:creationId xmlns:a16="http://schemas.microsoft.com/office/drawing/2014/main" id="{A31D41BA-6773-454A-BFCF-36401113CADD}"/>
              </a:ext>
            </a:extLst>
          </p:cNvPr>
          <p:cNvSpPr txBox="1"/>
          <p:nvPr/>
        </p:nvSpPr>
        <p:spPr>
          <a:xfrm>
            <a:off x="3707606" y="5040737"/>
            <a:ext cx="1071563" cy="369332"/>
          </a:xfrm>
          <a:prstGeom prst="rect">
            <a:avLst/>
          </a:prstGeom>
          <a:noFill/>
        </p:spPr>
        <p:txBody>
          <a:bodyPr wrap="square" rtlCol="0">
            <a:spAutoFit/>
          </a:bodyPr>
          <a:lstStyle/>
          <a:p>
            <a:r>
              <a:rPr lang="en-US" dirty="0"/>
              <a:t>List 1</a:t>
            </a:r>
          </a:p>
        </p:txBody>
      </p:sp>
      <p:sp>
        <p:nvSpPr>
          <p:cNvPr id="89" name="TextBox 88">
            <a:extLst>
              <a:ext uri="{FF2B5EF4-FFF2-40B4-BE49-F238E27FC236}">
                <a16:creationId xmlns:a16="http://schemas.microsoft.com/office/drawing/2014/main" id="{66D0A5BE-774D-87F3-7CAE-20CD1F2BA003}"/>
              </a:ext>
            </a:extLst>
          </p:cNvPr>
          <p:cNvSpPr txBox="1"/>
          <p:nvPr/>
        </p:nvSpPr>
        <p:spPr>
          <a:xfrm>
            <a:off x="5143500" y="5048401"/>
            <a:ext cx="1071563" cy="369332"/>
          </a:xfrm>
          <a:prstGeom prst="rect">
            <a:avLst/>
          </a:prstGeom>
          <a:noFill/>
        </p:spPr>
        <p:txBody>
          <a:bodyPr wrap="square" rtlCol="0">
            <a:spAutoFit/>
          </a:bodyPr>
          <a:lstStyle/>
          <a:p>
            <a:r>
              <a:rPr lang="en-US" dirty="0"/>
              <a:t>List 2</a:t>
            </a:r>
          </a:p>
        </p:txBody>
      </p:sp>
      <p:sp>
        <p:nvSpPr>
          <p:cNvPr id="90" name="TextBox 89">
            <a:extLst>
              <a:ext uri="{FF2B5EF4-FFF2-40B4-BE49-F238E27FC236}">
                <a16:creationId xmlns:a16="http://schemas.microsoft.com/office/drawing/2014/main" id="{25A09D65-E508-443D-8D8E-FEDF01B06702}"/>
              </a:ext>
            </a:extLst>
          </p:cNvPr>
          <p:cNvSpPr txBox="1"/>
          <p:nvPr/>
        </p:nvSpPr>
        <p:spPr>
          <a:xfrm>
            <a:off x="6629400" y="5752177"/>
            <a:ext cx="2193131" cy="369332"/>
          </a:xfrm>
          <a:prstGeom prst="rect">
            <a:avLst/>
          </a:prstGeom>
          <a:noFill/>
        </p:spPr>
        <p:txBody>
          <a:bodyPr wrap="square" rtlCol="0">
            <a:spAutoFit/>
          </a:bodyPr>
          <a:lstStyle/>
          <a:p>
            <a:r>
              <a:rPr lang="en-US" dirty="0"/>
              <a:t>Combined lists</a:t>
            </a:r>
          </a:p>
        </p:txBody>
      </p:sp>
    </p:spTree>
    <p:extLst>
      <p:ext uri="{BB962C8B-B14F-4D97-AF65-F5344CB8AC3E}">
        <p14:creationId xmlns:p14="http://schemas.microsoft.com/office/powerpoint/2010/main" val="185774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500"/>
                                        <p:tgtEl>
                                          <p:spTgt spid="4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fade">
                                      <p:cBhvr>
                                        <p:cTn id="22" dur="500"/>
                                        <p:tgtEl>
                                          <p:spTgt spid="4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5"/>
                                        </p:tgtEl>
                                        <p:attrNameLst>
                                          <p:attrName>style.visibility</p:attrName>
                                        </p:attrNameLst>
                                      </p:cBhvr>
                                      <p:to>
                                        <p:strVal val="visible"/>
                                      </p:to>
                                    </p:set>
                                    <p:animEffect transition="in" filter="fade">
                                      <p:cBhvr>
                                        <p:cTn id="25" dur="500"/>
                                        <p:tgtEl>
                                          <p:spTgt spid="4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fade">
                                      <p:cBhvr>
                                        <p:cTn id="28" dur="500"/>
                                        <p:tgtEl>
                                          <p:spTgt spid="46"/>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fade">
                                      <p:cBhvr>
                                        <p:cTn id="32" dur="500"/>
                                        <p:tgtEl>
                                          <p:spTgt spid="51"/>
                                        </p:tgtEl>
                                      </p:cBhvr>
                                    </p:animEffect>
                                  </p:childTnLst>
                                </p:cTn>
                              </p:par>
                              <p:par>
                                <p:cTn id="33" presetID="10" presetClass="entr" presetSubtype="0" fill="hold" nodeType="withEffect">
                                  <p:stCondLst>
                                    <p:cond delay="0"/>
                                  </p:stCondLst>
                                  <p:childTnLst>
                                    <p:set>
                                      <p:cBhvr>
                                        <p:cTn id="34" dur="1" fill="hold">
                                          <p:stCondLst>
                                            <p:cond delay="0"/>
                                          </p:stCondLst>
                                        </p:cTn>
                                        <p:tgtEl>
                                          <p:spTgt spid="47"/>
                                        </p:tgtEl>
                                        <p:attrNameLst>
                                          <p:attrName>style.visibility</p:attrName>
                                        </p:attrNameLst>
                                      </p:cBhvr>
                                      <p:to>
                                        <p:strVal val="visible"/>
                                      </p:to>
                                    </p:set>
                                    <p:animEffect transition="in" filter="fade">
                                      <p:cBhvr>
                                        <p:cTn id="35" dur="500"/>
                                        <p:tgtEl>
                                          <p:spTgt spid="47"/>
                                        </p:tgtEl>
                                      </p:cBhvr>
                                    </p:animEffect>
                                  </p:childTnLst>
                                </p:cTn>
                              </p:par>
                              <p:par>
                                <p:cTn id="36" presetID="10" presetClass="entr" presetSubtype="0" fill="hold" nodeType="withEffect">
                                  <p:stCondLst>
                                    <p:cond delay="0"/>
                                  </p:stCondLst>
                                  <p:childTnLst>
                                    <p:set>
                                      <p:cBhvr>
                                        <p:cTn id="37" dur="1" fill="hold">
                                          <p:stCondLst>
                                            <p:cond delay="0"/>
                                          </p:stCondLst>
                                        </p:cTn>
                                        <p:tgtEl>
                                          <p:spTgt spid="55"/>
                                        </p:tgtEl>
                                        <p:attrNameLst>
                                          <p:attrName>style.visibility</p:attrName>
                                        </p:attrNameLst>
                                      </p:cBhvr>
                                      <p:to>
                                        <p:strVal val="visible"/>
                                      </p:to>
                                    </p:set>
                                    <p:animEffect transition="in" filter="fade">
                                      <p:cBhvr>
                                        <p:cTn id="38" dur="500"/>
                                        <p:tgtEl>
                                          <p:spTgt spid="5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1"/>
                                        </p:tgtEl>
                                        <p:attrNameLst>
                                          <p:attrName>style.visibility</p:attrName>
                                        </p:attrNameLst>
                                      </p:cBhvr>
                                      <p:to>
                                        <p:strVal val="visible"/>
                                      </p:to>
                                    </p:set>
                                    <p:animEffect transition="in" filter="fade">
                                      <p:cBhvr>
                                        <p:cTn id="41" dur="500"/>
                                        <p:tgtEl>
                                          <p:spTgt spid="6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89"/>
                                        </p:tgtEl>
                                        <p:attrNameLst>
                                          <p:attrName>style.visibility</p:attrName>
                                        </p:attrNameLst>
                                      </p:cBhvr>
                                      <p:to>
                                        <p:strVal val="visible"/>
                                      </p:to>
                                    </p:set>
                                    <p:animEffect transition="in" filter="fade">
                                      <p:cBhvr>
                                        <p:cTn id="44" dur="500"/>
                                        <p:tgtEl>
                                          <p:spTgt spid="8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90"/>
                                        </p:tgtEl>
                                        <p:attrNameLst>
                                          <p:attrName>style.visibility</p:attrName>
                                        </p:attrNameLst>
                                      </p:cBhvr>
                                      <p:to>
                                        <p:strVal val="visible"/>
                                      </p:to>
                                    </p:set>
                                    <p:animEffect transition="in" filter="fade">
                                      <p:cBhvr>
                                        <p:cTn id="47" dur="500"/>
                                        <p:tgtEl>
                                          <p:spTgt spid="9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6">
                                            <p:txEl>
                                              <p:pRg st="0" end="0"/>
                                            </p:txEl>
                                          </p:spTgt>
                                        </p:tgtEl>
                                        <p:attrNameLst>
                                          <p:attrName>style.visibility</p:attrName>
                                        </p:attrNameLst>
                                      </p:cBhvr>
                                      <p:to>
                                        <p:strVal val="visible"/>
                                      </p:to>
                                    </p:set>
                                    <p:animEffect transition="in" filter="fade">
                                      <p:cBhvr>
                                        <p:cTn id="52" dur="500"/>
                                        <p:tgtEl>
                                          <p:spTgt spid="46">
                                            <p:txEl>
                                              <p:pRg st="0" end="0"/>
                                            </p:txEl>
                                          </p:spTgt>
                                        </p:tgtEl>
                                      </p:cBhvr>
                                    </p:animEffect>
                                  </p:childTnLst>
                                </p:cTn>
                              </p:par>
                              <p:par>
                                <p:cTn id="53" presetID="10" presetClass="exit" presetSubtype="0" fill="hold" nodeType="withEffect">
                                  <p:stCondLst>
                                    <p:cond delay="0"/>
                                  </p:stCondLst>
                                  <p:childTnLst>
                                    <p:animEffect transition="out" filter="fade">
                                      <p:cBhvr>
                                        <p:cTn id="54" dur="500"/>
                                        <p:tgtEl>
                                          <p:spTgt spid="51"/>
                                        </p:tgtEl>
                                      </p:cBhvr>
                                    </p:animEffect>
                                    <p:set>
                                      <p:cBhvr>
                                        <p:cTn id="55" dur="1" fill="hold">
                                          <p:stCondLst>
                                            <p:cond delay="499"/>
                                          </p:stCondLst>
                                        </p:cTn>
                                        <p:tgtEl>
                                          <p:spTgt spid="51"/>
                                        </p:tgtEl>
                                        <p:attrNameLst>
                                          <p:attrName>style.visibility</p:attrName>
                                        </p:attrNameLst>
                                      </p:cBhvr>
                                      <p:to>
                                        <p:strVal val="hidden"/>
                                      </p:to>
                                    </p:set>
                                  </p:childTnLst>
                                </p:cTn>
                              </p:par>
                              <p:par>
                                <p:cTn id="56" presetID="10" presetClass="entr" presetSubtype="0" fill="hold" nodeType="withEffect">
                                  <p:stCondLst>
                                    <p:cond delay="0"/>
                                  </p:stCondLst>
                                  <p:childTnLst>
                                    <p:set>
                                      <p:cBhvr>
                                        <p:cTn id="57" dur="1" fill="hold">
                                          <p:stCondLst>
                                            <p:cond delay="0"/>
                                          </p:stCondLst>
                                        </p:cTn>
                                        <p:tgtEl>
                                          <p:spTgt spid="62"/>
                                        </p:tgtEl>
                                        <p:attrNameLst>
                                          <p:attrName>style.visibility</p:attrName>
                                        </p:attrNameLst>
                                      </p:cBhvr>
                                      <p:to>
                                        <p:strVal val="visible"/>
                                      </p:to>
                                    </p:set>
                                    <p:animEffect transition="in" filter="fade">
                                      <p:cBhvr>
                                        <p:cTn id="58" dur="500"/>
                                        <p:tgtEl>
                                          <p:spTgt spid="62"/>
                                        </p:tgtEl>
                                      </p:cBhvr>
                                    </p:animEffect>
                                  </p:childTnLst>
                                </p:cTn>
                              </p:par>
                              <p:par>
                                <p:cTn id="59" presetID="10" presetClass="exit" presetSubtype="0" fill="hold" nodeType="withEffect">
                                  <p:stCondLst>
                                    <p:cond delay="0"/>
                                  </p:stCondLst>
                                  <p:childTnLst>
                                    <p:animEffect transition="out" filter="fade">
                                      <p:cBhvr>
                                        <p:cTn id="60" dur="500"/>
                                        <p:tgtEl>
                                          <p:spTgt spid="55"/>
                                        </p:tgtEl>
                                      </p:cBhvr>
                                    </p:animEffect>
                                    <p:set>
                                      <p:cBhvr>
                                        <p:cTn id="61" dur="1" fill="hold">
                                          <p:stCondLst>
                                            <p:cond delay="499"/>
                                          </p:stCondLst>
                                        </p:cTn>
                                        <p:tgtEl>
                                          <p:spTgt spid="55"/>
                                        </p:tgtEl>
                                        <p:attrNameLst>
                                          <p:attrName>style.visibility</p:attrName>
                                        </p:attrNameLst>
                                      </p:cBhvr>
                                      <p:to>
                                        <p:strVal val="hidden"/>
                                      </p:to>
                                    </p:set>
                                  </p:childTnLst>
                                </p:cTn>
                              </p:par>
                              <p:par>
                                <p:cTn id="62" presetID="10" presetClass="entr" presetSubtype="0" fill="hold" nodeType="withEffect">
                                  <p:stCondLst>
                                    <p:cond delay="0"/>
                                  </p:stCondLst>
                                  <p:childTnLst>
                                    <p:set>
                                      <p:cBhvr>
                                        <p:cTn id="63" dur="1" fill="hold">
                                          <p:stCondLst>
                                            <p:cond delay="0"/>
                                          </p:stCondLst>
                                        </p:cTn>
                                        <p:tgtEl>
                                          <p:spTgt spid="74"/>
                                        </p:tgtEl>
                                        <p:attrNameLst>
                                          <p:attrName>style.visibility</p:attrName>
                                        </p:attrNameLst>
                                      </p:cBhvr>
                                      <p:to>
                                        <p:strVal val="visible"/>
                                      </p:to>
                                    </p:set>
                                    <p:animEffect transition="in" filter="fade">
                                      <p:cBhvr>
                                        <p:cTn id="64" dur="500"/>
                                        <p:tgtEl>
                                          <p:spTgt spid="74"/>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46">
                                            <p:txEl>
                                              <p:pRg st="1" end="1"/>
                                            </p:txEl>
                                          </p:spTgt>
                                        </p:tgtEl>
                                        <p:attrNameLst>
                                          <p:attrName>style.visibility</p:attrName>
                                        </p:attrNameLst>
                                      </p:cBhvr>
                                      <p:to>
                                        <p:strVal val="visible"/>
                                      </p:to>
                                    </p:set>
                                    <p:animEffect transition="in" filter="fade">
                                      <p:cBhvr>
                                        <p:cTn id="69" dur="500"/>
                                        <p:tgtEl>
                                          <p:spTgt spid="46">
                                            <p:txEl>
                                              <p:pRg st="1" end="1"/>
                                            </p:txEl>
                                          </p:spTgt>
                                        </p:tgtEl>
                                      </p:cBhvr>
                                    </p:animEffect>
                                  </p:childTnLst>
                                </p:cTn>
                              </p:par>
                              <p:par>
                                <p:cTn id="70" presetID="10" presetClass="exit" presetSubtype="0" fill="hold" nodeType="withEffect">
                                  <p:stCondLst>
                                    <p:cond delay="0"/>
                                  </p:stCondLst>
                                  <p:childTnLst>
                                    <p:animEffect transition="out" filter="fade">
                                      <p:cBhvr>
                                        <p:cTn id="71" dur="500"/>
                                        <p:tgtEl>
                                          <p:spTgt spid="62"/>
                                        </p:tgtEl>
                                      </p:cBhvr>
                                    </p:animEffect>
                                    <p:set>
                                      <p:cBhvr>
                                        <p:cTn id="72" dur="1" fill="hold">
                                          <p:stCondLst>
                                            <p:cond delay="499"/>
                                          </p:stCondLst>
                                        </p:cTn>
                                        <p:tgtEl>
                                          <p:spTgt spid="62"/>
                                        </p:tgtEl>
                                        <p:attrNameLst>
                                          <p:attrName>style.visibility</p:attrName>
                                        </p:attrNameLst>
                                      </p:cBhvr>
                                      <p:to>
                                        <p:strVal val="hidden"/>
                                      </p:to>
                                    </p:set>
                                  </p:childTnLst>
                                </p:cTn>
                              </p:par>
                              <p:par>
                                <p:cTn id="73" presetID="10" presetClass="entr" presetSubtype="0" fill="hold" nodeType="withEffect">
                                  <p:stCondLst>
                                    <p:cond delay="0"/>
                                  </p:stCondLst>
                                  <p:childTnLst>
                                    <p:set>
                                      <p:cBhvr>
                                        <p:cTn id="74" dur="1" fill="hold">
                                          <p:stCondLst>
                                            <p:cond delay="0"/>
                                          </p:stCondLst>
                                        </p:cTn>
                                        <p:tgtEl>
                                          <p:spTgt spid="63"/>
                                        </p:tgtEl>
                                        <p:attrNameLst>
                                          <p:attrName>style.visibility</p:attrName>
                                        </p:attrNameLst>
                                      </p:cBhvr>
                                      <p:to>
                                        <p:strVal val="visible"/>
                                      </p:to>
                                    </p:set>
                                    <p:animEffect transition="in" filter="fade">
                                      <p:cBhvr>
                                        <p:cTn id="75" dur="500"/>
                                        <p:tgtEl>
                                          <p:spTgt spid="63"/>
                                        </p:tgtEl>
                                      </p:cBhvr>
                                    </p:animEffect>
                                  </p:childTnLst>
                                </p:cTn>
                              </p:par>
                              <p:par>
                                <p:cTn id="76" presetID="10" presetClass="exit" presetSubtype="0" fill="hold" nodeType="withEffect">
                                  <p:stCondLst>
                                    <p:cond delay="0"/>
                                  </p:stCondLst>
                                  <p:childTnLst>
                                    <p:animEffect transition="out" filter="fade">
                                      <p:cBhvr>
                                        <p:cTn id="77" dur="500"/>
                                        <p:tgtEl>
                                          <p:spTgt spid="74"/>
                                        </p:tgtEl>
                                      </p:cBhvr>
                                    </p:animEffect>
                                    <p:set>
                                      <p:cBhvr>
                                        <p:cTn id="78" dur="1" fill="hold">
                                          <p:stCondLst>
                                            <p:cond delay="499"/>
                                          </p:stCondLst>
                                        </p:cTn>
                                        <p:tgtEl>
                                          <p:spTgt spid="74"/>
                                        </p:tgtEl>
                                        <p:attrNameLst>
                                          <p:attrName>style.visibility</p:attrName>
                                        </p:attrNameLst>
                                      </p:cBhvr>
                                      <p:to>
                                        <p:strVal val="hidden"/>
                                      </p:to>
                                    </p:set>
                                  </p:childTnLst>
                                </p:cTn>
                              </p:par>
                              <p:par>
                                <p:cTn id="79" presetID="10" presetClass="entr" presetSubtype="0" fill="hold" nodeType="withEffect">
                                  <p:stCondLst>
                                    <p:cond delay="0"/>
                                  </p:stCondLst>
                                  <p:childTnLst>
                                    <p:set>
                                      <p:cBhvr>
                                        <p:cTn id="80" dur="1" fill="hold">
                                          <p:stCondLst>
                                            <p:cond delay="0"/>
                                          </p:stCondLst>
                                        </p:cTn>
                                        <p:tgtEl>
                                          <p:spTgt spid="75"/>
                                        </p:tgtEl>
                                        <p:attrNameLst>
                                          <p:attrName>style.visibility</p:attrName>
                                        </p:attrNameLst>
                                      </p:cBhvr>
                                      <p:to>
                                        <p:strVal val="visible"/>
                                      </p:to>
                                    </p:set>
                                    <p:animEffect transition="in" filter="fade">
                                      <p:cBhvr>
                                        <p:cTn id="81" dur="500"/>
                                        <p:tgtEl>
                                          <p:spTgt spid="75"/>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46">
                                            <p:txEl>
                                              <p:pRg st="2" end="2"/>
                                            </p:txEl>
                                          </p:spTgt>
                                        </p:tgtEl>
                                        <p:attrNameLst>
                                          <p:attrName>style.visibility</p:attrName>
                                        </p:attrNameLst>
                                      </p:cBhvr>
                                      <p:to>
                                        <p:strVal val="visible"/>
                                      </p:to>
                                    </p:set>
                                    <p:animEffect transition="in" filter="fade">
                                      <p:cBhvr>
                                        <p:cTn id="86" dur="500"/>
                                        <p:tgtEl>
                                          <p:spTgt spid="46">
                                            <p:txEl>
                                              <p:pRg st="2" end="2"/>
                                            </p:txEl>
                                          </p:spTgt>
                                        </p:tgtEl>
                                      </p:cBhvr>
                                    </p:animEffect>
                                  </p:childTnLst>
                                </p:cTn>
                              </p:par>
                              <p:par>
                                <p:cTn id="87" presetID="10" presetClass="exit" presetSubtype="0" fill="hold" nodeType="withEffect">
                                  <p:stCondLst>
                                    <p:cond delay="0"/>
                                  </p:stCondLst>
                                  <p:childTnLst>
                                    <p:animEffect transition="out" filter="fade">
                                      <p:cBhvr>
                                        <p:cTn id="88" dur="500"/>
                                        <p:tgtEl>
                                          <p:spTgt spid="47"/>
                                        </p:tgtEl>
                                      </p:cBhvr>
                                    </p:animEffect>
                                    <p:set>
                                      <p:cBhvr>
                                        <p:cTn id="89" dur="1" fill="hold">
                                          <p:stCondLst>
                                            <p:cond delay="499"/>
                                          </p:stCondLst>
                                        </p:cTn>
                                        <p:tgtEl>
                                          <p:spTgt spid="47"/>
                                        </p:tgtEl>
                                        <p:attrNameLst>
                                          <p:attrName>style.visibility</p:attrName>
                                        </p:attrNameLst>
                                      </p:cBhvr>
                                      <p:to>
                                        <p:strVal val="hidden"/>
                                      </p:to>
                                    </p:set>
                                  </p:childTnLst>
                                </p:cTn>
                              </p:par>
                              <p:par>
                                <p:cTn id="90" presetID="10" presetClass="entr" presetSubtype="0" fill="hold" nodeType="withEffect">
                                  <p:stCondLst>
                                    <p:cond delay="0"/>
                                  </p:stCondLst>
                                  <p:childTnLst>
                                    <p:set>
                                      <p:cBhvr>
                                        <p:cTn id="91" dur="1" fill="hold">
                                          <p:stCondLst>
                                            <p:cond delay="0"/>
                                          </p:stCondLst>
                                        </p:cTn>
                                        <p:tgtEl>
                                          <p:spTgt spid="68"/>
                                        </p:tgtEl>
                                        <p:attrNameLst>
                                          <p:attrName>style.visibility</p:attrName>
                                        </p:attrNameLst>
                                      </p:cBhvr>
                                      <p:to>
                                        <p:strVal val="visible"/>
                                      </p:to>
                                    </p:set>
                                    <p:animEffect transition="in" filter="fade">
                                      <p:cBhvr>
                                        <p:cTn id="92" dur="500"/>
                                        <p:tgtEl>
                                          <p:spTgt spid="68"/>
                                        </p:tgtEl>
                                      </p:cBhvr>
                                    </p:animEffect>
                                  </p:childTnLst>
                                </p:cTn>
                              </p:par>
                              <p:par>
                                <p:cTn id="93" presetID="10" presetClass="exit" presetSubtype="0" fill="hold" nodeType="withEffect">
                                  <p:stCondLst>
                                    <p:cond delay="0"/>
                                  </p:stCondLst>
                                  <p:childTnLst>
                                    <p:animEffect transition="out" filter="fade">
                                      <p:cBhvr>
                                        <p:cTn id="94" dur="500"/>
                                        <p:tgtEl>
                                          <p:spTgt spid="75"/>
                                        </p:tgtEl>
                                      </p:cBhvr>
                                    </p:animEffect>
                                    <p:set>
                                      <p:cBhvr>
                                        <p:cTn id="95" dur="1" fill="hold">
                                          <p:stCondLst>
                                            <p:cond delay="499"/>
                                          </p:stCondLst>
                                        </p:cTn>
                                        <p:tgtEl>
                                          <p:spTgt spid="75"/>
                                        </p:tgtEl>
                                        <p:attrNameLst>
                                          <p:attrName>style.visibility</p:attrName>
                                        </p:attrNameLst>
                                      </p:cBhvr>
                                      <p:to>
                                        <p:strVal val="hidden"/>
                                      </p:to>
                                    </p:set>
                                  </p:childTnLst>
                                </p:cTn>
                              </p:par>
                              <p:par>
                                <p:cTn id="96" presetID="10" presetClass="entr" presetSubtype="0" fill="hold" nodeType="withEffect">
                                  <p:stCondLst>
                                    <p:cond delay="0"/>
                                  </p:stCondLst>
                                  <p:childTnLst>
                                    <p:set>
                                      <p:cBhvr>
                                        <p:cTn id="97" dur="1" fill="hold">
                                          <p:stCondLst>
                                            <p:cond delay="0"/>
                                          </p:stCondLst>
                                        </p:cTn>
                                        <p:tgtEl>
                                          <p:spTgt spid="76"/>
                                        </p:tgtEl>
                                        <p:attrNameLst>
                                          <p:attrName>style.visibility</p:attrName>
                                        </p:attrNameLst>
                                      </p:cBhvr>
                                      <p:to>
                                        <p:strVal val="visible"/>
                                      </p:to>
                                    </p:set>
                                    <p:animEffect transition="in" filter="fade">
                                      <p:cBhvr>
                                        <p:cTn id="98" dur="500"/>
                                        <p:tgtEl>
                                          <p:spTgt spid="76"/>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46">
                                            <p:txEl>
                                              <p:pRg st="3" end="3"/>
                                            </p:txEl>
                                          </p:spTgt>
                                        </p:tgtEl>
                                        <p:attrNameLst>
                                          <p:attrName>style.visibility</p:attrName>
                                        </p:attrNameLst>
                                      </p:cBhvr>
                                      <p:to>
                                        <p:strVal val="visible"/>
                                      </p:to>
                                    </p:set>
                                    <p:animEffect transition="in" filter="fade">
                                      <p:cBhvr>
                                        <p:cTn id="103" dur="500"/>
                                        <p:tgtEl>
                                          <p:spTgt spid="46">
                                            <p:txEl>
                                              <p:pRg st="3" end="3"/>
                                            </p:txEl>
                                          </p:spTgt>
                                        </p:tgtEl>
                                      </p:cBhvr>
                                    </p:animEffect>
                                  </p:childTnLst>
                                </p:cTn>
                              </p:par>
                              <p:par>
                                <p:cTn id="104" presetID="10" presetClass="exit" presetSubtype="0" fill="hold" nodeType="withEffect">
                                  <p:stCondLst>
                                    <p:cond delay="0"/>
                                  </p:stCondLst>
                                  <p:childTnLst>
                                    <p:animEffect transition="out" filter="fade">
                                      <p:cBhvr>
                                        <p:cTn id="105" dur="500"/>
                                        <p:tgtEl>
                                          <p:spTgt spid="68"/>
                                        </p:tgtEl>
                                      </p:cBhvr>
                                    </p:animEffect>
                                    <p:set>
                                      <p:cBhvr>
                                        <p:cTn id="106" dur="1" fill="hold">
                                          <p:stCondLst>
                                            <p:cond delay="499"/>
                                          </p:stCondLst>
                                        </p:cTn>
                                        <p:tgtEl>
                                          <p:spTgt spid="68"/>
                                        </p:tgtEl>
                                        <p:attrNameLst>
                                          <p:attrName>style.visibility</p:attrName>
                                        </p:attrNameLst>
                                      </p:cBhvr>
                                      <p:to>
                                        <p:strVal val="hidden"/>
                                      </p:to>
                                    </p:set>
                                  </p:childTnLst>
                                </p:cTn>
                              </p:par>
                              <p:par>
                                <p:cTn id="107" presetID="10" presetClass="entr" presetSubtype="0" fill="hold" nodeType="withEffect">
                                  <p:stCondLst>
                                    <p:cond delay="0"/>
                                  </p:stCondLst>
                                  <p:childTnLst>
                                    <p:set>
                                      <p:cBhvr>
                                        <p:cTn id="108" dur="1" fill="hold">
                                          <p:stCondLst>
                                            <p:cond delay="0"/>
                                          </p:stCondLst>
                                        </p:cTn>
                                        <p:tgtEl>
                                          <p:spTgt spid="69"/>
                                        </p:tgtEl>
                                        <p:attrNameLst>
                                          <p:attrName>style.visibility</p:attrName>
                                        </p:attrNameLst>
                                      </p:cBhvr>
                                      <p:to>
                                        <p:strVal val="visible"/>
                                      </p:to>
                                    </p:set>
                                    <p:animEffect transition="in" filter="fade">
                                      <p:cBhvr>
                                        <p:cTn id="109" dur="500"/>
                                        <p:tgtEl>
                                          <p:spTgt spid="69"/>
                                        </p:tgtEl>
                                      </p:cBhvr>
                                    </p:animEffect>
                                  </p:childTnLst>
                                </p:cTn>
                              </p:par>
                              <p:par>
                                <p:cTn id="110" presetID="10" presetClass="exit" presetSubtype="0" fill="hold" nodeType="withEffect">
                                  <p:stCondLst>
                                    <p:cond delay="0"/>
                                  </p:stCondLst>
                                  <p:childTnLst>
                                    <p:animEffect transition="out" filter="fade">
                                      <p:cBhvr>
                                        <p:cTn id="111" dur="500"/>
                                        <p:tgtEl>
                                          <p:spTgt spid="76"/>
                                        </p:tgtEl>
                                      </p:cBhvr>
                                    </p:animEffect>
                                    <p:set>
                                      <p:cBhvr>
                                        <p:cTn id="112" dur="1" fill="hold">
                                          <p:stCondLst>
                                            <p:cond delay="499"/>
                                          </p:stCondLst>
                                        </p:cTn>
                                        <p:tgtEl>
                                          <p:spTgt spid="76"/>
                                        </p:tgtEl>
                                        <p:attrNameLst>
                                          <p:attrName>style.visibility</p:attrName>
                                        </p:attrNameLst>
                                      </p:cBhvr>
                                      <p:to>
                                        <p:strVal val="hidden"/>
                                      </p:to>
                                    </p:set>
                                  </p:childTnLst>
                                </p:cTn>
                              </p:par>
                              <p:par>
                                <p:cTn id="113" presetID="10" presetClass="entr" presetSubtype="0" fill="hold" nodeType="withEffect">
                                  <p:stCondLst>
                                    <p:cond delay="0"/>
                                  </p:stCondLst>
                                  <p:childTnLst>
                                    <p:set>
                                      <p:cBhvr>
                                        <p:cTn id="114" dur="1" fill="hold">
                                          <p:stCondLst>
                                            <p:cond delay="0"/>
                                          </p:stCondLst>
                                        </p:cTn>
                                        <p:tgtEl>
                                          <p:spTgt spid="77"/>
                                        </p:tgtEl>
                                        <p:attrNameLst>
                                          <p:attrName>style.visibility</p:attrName>
                                        </p:attrNameLst>
                                      </p:cBhvr>
                                      <p:to>
                                        <p:strVal val="visible"/>
                                      </p:to>
                                    </p:set>
                                    <p:animEffect transition="in" filter="fade">
                                      <p:cBhvr>
                                        <p:cTn id="115" dur="500"/>
                                        <p:tgtEl>
                                          <p:spTgt spid="77"/>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46">
                                            <p:txEl>
                                              <p:pRg st="4" end="4"/>
                                            </p:txEl>
                                          </p:spTgt>
                                        </p:tgtEl>
                                        <p:attrNameLst>
                                          <p:attrName>style.visibility</p:attrName>
                                        </p:attrNameLst>
                                      </p:cBhvr>
                                      <p:to>
                                        <p:strVal val="visible"/>
                                      </p:to>
                                    </p:set>
                                    <p:animEffect transition="in" filter="fade">
                                      <p:cBhvr>
                                        <p:cTn id="120" dur="500"/>
                                        <p:tgtEl>
                                          <p:spTgt spid="46">
                                            <p:txEl>
                                              <p:pRg st="4" end="4"/>
                                            </p:txEl>
                                          </p:spTgt>
                                        </p:tgtEl>
                                      </p:cBhvr>
                                    </p:animEffect>
                                  </p:childTnLst>
                                </p:cTn>
                              </p:par>
                              <p:par>
                                <p:cTn id="121" presetID="10" presetClass="exit" presetSubtype="0" fill="hold" nodeType="withEffect">
                                  <p:stCondLst>
                                    <p:cond delay="0"/>
                                  </p:stCondLst>
                                  <p:childTnLst>
                                    <p:animEffect transition="out" filter="fade">
                                      <p:cBhvr>
                                        <p:cTn id="122" dur="500"/>
                                        <p:tgtEl>
                                          <p:spTgt spid="69"/>
                                        </p:tgtEl>
                                      </p:cBhvr>
                                    </p:animEffect>
                                    <p:set>
                                      <p:cBhvr>
                                        <p:cTn id="123" dur="1" fill="hold">
                                          <p:stCondLst>
                                            <p:cond delay="499"/>
                                          </p:stCondLst>
                                        </p:cTn>
                                        <p:tgtEl>
                                          <p:spTgt spid="69"/>
                                        </p:tgtEl>
                                        <p:attrNameLst>
                                          <p:attrName>style.visibility</p:attrName>
                                        </p:attrNameLst>
                                      </p:cBhvr>
                                      <p:to>
                                        <p:strVal val="hidden"/>
                                      </p:to>
                                    </p:set>
                                  </p:childTnLst>
                                </p:cTn>
                              </p:par>
                              <p:par>
                                <p:cTn id="124" presetID="10" presetClass="entr" presetSubtype="0" fill="hold" nodeType="withEffect">
                                  <p:stCondLst>
                                    <p:cond delay="0"/>
                                  </p:stCondLst>
                                  <p:childTnLst>
                                    <p:set>
                                      <p:cBhvr>
                                        <p:cTn id="125" dur="1" fill="hold">
                                          <p:stCondLst>
                                            <p:cond delay="0"/>
                                          </p:stCondLst>
                                        </p:cTn>
                                        <p:tgtEl>
                                          <p:spTgt spid="70"/>
                                        </p:tgtEl>
                                        <p:attrNameLst>
                                          <p:attrName>style.visibility</p:attrName>
                                        </p:attrNameLst>
                                      </p:cBhvr>
                                      <p:to>
                                        <p:strVal val="visible"/>
                                      </p:to>
                                    </p:set>
                                    <p:animEffect transition="in" filter="fade">
                                      <p:cBhvr>
                                        <p:cTn id="126" dur="500"/>
                                        <p:tgtEl>
                                          <p:spTgt spid="70"/>
                                        </p:tgtEl>
                                      </p:cBhvr>
                                    </p:animEffect>
                                  </p:childTnLst>
                                </p:cTn>
                              </p:par>
                              <p:par>
                                <p:cTn id="127" presetID="10" presetClass="exit" presetSubtype="0" fill="hold" nodeType="withEffect">
                                  <p:stCondLst>
                                    <p:cond delay="0"/>
                                  </p:stCondLst>
                                  <p:childTnLst>
                                    <p:animEffect transition="out" filter="fade">
                                      <p:cBhvr>
                                        <p:cTn id="128" dur="500"/>
                                        <p:tgtEl>
                                          <p:spTgt spid="77"/>
                                        </p:tgtEl>
                                      </p:cBhvr>
                                    </p:animEffect>
                                    <p:set>
                                      <p:cBhvr>
                                        <p:cTn id="129" dur="1" fill="hold">
                                          <p:stCondLst>
                                            <p:cond delay="499"/>
                                          </p:stCondLst>
                                        </p:cTn>
                                        <p:tgtEl>
                                          <p:spTgt spid="77"/>
                                        </p:tgtEl>
                                        <p:attrNameLst>
                                          <p:attrName>style.visibility</p:attrName>
                                        </p:attrNameLst>
                                      </p:cBhvr>
                                      <p:to>
                                        <p:strVal val="hidden"/>
                                      </p:to>
                                    </p:set>
                                  </p:childTnLst>
                                </p:cTn>
                              </p:par>
                              <p:par>
                                <p:cTn id="130" presetID="10" presetClass="entr" presetSubtype="0" fill="hold" nodeType="withEffect">
                                  <p:stCondLst>
                                    <p:cond delay="0"/>
                                  </p:stCondLst>
                                  <p:childTnLst>
                                    <p:set>
                                      <p:cBhvr>
                                        <p:cTn id="131" dur="1" fill="hold">
                                          <p:stCondLst>
                                            <p:cond delay="0"/>
                                          </p:stCondLst>
                                        </p:cTn>
                                        <p:tgtEl>
                                          <p:spTgt spid="78"/>
                                        </p:tgtEl>
                                        <p:attrNameLst>
                                          <p:attrName>style.visibility</p:attrName>
                                        </p:attrNameLst>
                                      </p:cBhvr>
                                      <p:to>
                                        <p:strVal val="visible"/>
                                      </p:to>
                                    </p:set>
                                    <p:animEffect transition="in" filter="fade">
                                      <p:cBhvr>
                                        <p:cTn id="132" dur="500"/>
                                        <p:tgtEl>
                                          <p:spTgt spid="78"/>
                                        </p:tgtEl>
                                      </p:cBhvr>
                                    </p:animEffec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nodeType="clickEffect">
                                  <p:stCondLst>
                                    <p:cond delay="0"/>
                                  </p:stCondLst>
                                  <p:childTnLst>
                                    <p:set>
                                      <p:cBhvr>
                                        <p:cTn id="136" dur="1" fill="hold">
                                          <p:stCondLst>
                                            <p:cond delay="0"/>
                                          </p:stCondLst>
                                        </p:cTn>
                                        <p:tgtEl>
                                          <p:spTgt spid="46">
                                            <p:txEl>
                                              <p:pRg st="5" end="5"/>
                                            </p:txEl>
                                          </p:spTgt>
                                        </p:tgtEl>
                                        <p:attrNameLst>
                                          <p:attrName>style.visibility</p:attrName>
                                        </p:attrNameLst>
                                      </p:cBhvr>
                                      <p:to>
                                        <p:strVal val="visible"/>
                                      </p:to>
                                    </p:set>
                                    <p:animEffect transition="in" filter="fade">
                                      <p:cBhvr>
                                        <p:cTn id="137" dur="500"/>
                                        <p:tgtEl>
                                          <p:spTgt spid="46">
                                            <p:txEl>
                                              <p:pRg st="5" end="5"/>
                                            </p:txEl>
                                          </p:spTgt>
                                        </p:tgtEl>
                                      </p:cBhvr>
                                    </p:animEffect>
                                  </p:childTnLst>
                                </p:cTn>
                              </p:par>
                              <p:par>
                                <p:cTn id="138" presetID="10" presetClass="exit" presetSubtype="0" fill="hold" nodeType="withEffect">
                                  <p:stCondLst>
                                    <p:cond delay="0"/>
                                  </p:stCondLst>
                                  <p:childTnLst>
                                    <p:animEffect transition="out" filter="fade">
                                      <p:cBhvr>
                                        <p:cTn id="139" dur="500"/>
                                        <p:tgtEl>
                                          <p:spTgt spid="63"/>
                                        </p:tgtEl>
                                      </p:cBhvr>
                                    </p:animEffect>
                                    <p:set>
                                      <p:cBhvr>
                                        <p:cTn id="140" dur="1" fill="hold">
                                          <p:stCondLst>
                                            <p:cond delay="499"/>
                                          </p:stCondLst>
                                        </p:cTn>
                                        <p:tgtEl>
                                          <p:spTgt spid="63"/>
                                        </p:tgtEl>
                                        <p:attrNameLst>
                                          <p:attrName>style.visibility</p:attrName>
                                        </p:attrNameLst>
                                      </p:cBhvr>
                                      <p:to>
                                        <p:strVal val="hidden"/>
                                      </p:to>
                                    </p:set>
                                  </p:childTnLst>
                                </p:cTn>
                              </p:par>
                              <p:par>
                                <p:cTn id="141" presetID="10" presetClass="entr" presetSubtype="0" fill="hold" nodeType="withEffect">
                                  <p:stCondLst>
                                    <p:cond delay="0"/>
                                  </p:stCondLst>
                                  <p:childTnLst>
                                    <p:set>
                                      <p:cBhvr>
                                        <p:cTn id="142" dur="1" fill="hold">
                                          <p:stCondLst>
                                            <p:cond delay="0"/>
                                          </p:stCondLst>
                                        </p:cTn>
                                        <p:tgtEl>
                                          <p:spTgt spid="64"/>
                                        </p:tgtEl>
                                        <p:attrNameLst>
                                          <p:attrName>style.visibility</p:attrName>
                                        </p:attrNameLst>
                                      </p:cBhvr>
                                      <p:to>
                                        <p:strVal val="visible"/>
                                      </p:to>
                                    </p:set>
                                    <p:animEffect transition="in" filter="fade">
                                      <p:cBhvr>
                                        <p:cTn id="143" dur="500"/>
                                        <p:tgtEl>
                                          <p:spTgt spid="64"/>
                                        </p:tgtEl>
                                      </p:cBhvr>
                                    </p:animEffect>
                                  </p:childTnLst>
                                </p:cTn>
                              </p:par>
                              <p:par>
                                <p:cTn id="144" presetID="10" presetClass="exit" presetSubtype="0" fill="hold" nodeType="withEffect">
                                  <p:stCondLst>
                                    <p:cond delay="0"/>
                                  </p:stCondLst>
                                  <p:childTnLst>
                                    <p:animEffect transition="out" filter="fade">
                                      <p:cBhvr>
                                        <p:cTn id="145" dur="500"/>
                                        <p:tgtEl>
                                          <p:spTgt spid="78"/>
                                        </p:tgtEl>
                                      </p:cBhvr>
                                    </p:animEffect>
                                    <p:set>
                                      <p:cBhvr>
                                        <p:cTn id="146" dur="1" fill="hold">
                                          <p:stCondLst>
                                            <p:cond delay="499"/>
                                          </p:stCondLst>
                                        </p:cTn>
                                        <p:tgtEl>
                                          <p:spTgt spid="78"/>
                                        </p:tgtEl>
                                        <p:attrNameLst>
                                          <p:attrName>style.visibility</p:attrName>
                                        </p:attrNameLst>
                                      </p:cBhvr>
                                      <p:to>
                                        <p:strVal val="hidden"/>
                                      </p:to>
                                    </p:set>
                                  </p:childTnLst>
                                </p:cTn>
                              </p:par>
                              <p:par>
                                <p:cTn id="147" presetID="10" presetClass="entr" presetSubtype="0" fill="hold" nodeType="withEffect">
                                  <p:stCondLst>
                                    <p:cond delay="0"/>
                                  </p:stCondLst>
                                  <p:childTnLst>
                                    <p:set>
                                      <p:cBhvr>
                                        <p:cTn id="148" dur="1" fill="hold">
                                          <p:stCondLst>
                                            <p:cond delay="0"/>
                                          </p:stCondLst>
                                        </p:cTn>
                                        <p:tgtEl>
                                          <p:spTgt spid="79"/>
                                        </p:tgtEl>
                                        <p:attrNameLst>
                                          <p:attrName>style.visibility</p:attrName>
                                        </p:attrNameLst>
                                      </p:cBhvr>
                                      <p:to>
                                        <p:strVal val="visible"/>
                                      </p:to>
                                    </p:set>
                                    <p:animEffect transition="in" filter="fade">
                                      <p:cBhvr>
                                        <p:cTn id="149" dur="500"/>
                                        <p:tgtEl>
                                          <p:spTgt spid="79"/>
                                        </p:tgtEl>
                                      </p:cBhvr>
                                    </p:animEffect>
                                  </p:childTnLst>
                                </p:cTn>
                              </p:par>
                            </p:childTnLst>
                          </p:cTn>
                        </p:par>
                      </p:childTnLst>
                    </p:cTn>
                  </p:par>
                  <p:par>
                    <p:cTn id="150" fill="hold">
                      <p:stCondLst>
                        <p:cond delay="indefinite"/>
                      </p:stCondLst>
                      <p:childTnLst>
                        <p:par>
                          <p:cTn id="151" fill="hold">
                            <p:stCondLst>
                              <p:cond delay="0"/>
                            </p:stCondLst>
                            <p:childTnLst>
                              <p:par>
                                <p:cTn id="152" presetID="10" presetClass="entr" presetSubtype="0" fill="hold" nodeType="clickEffect">
                                  <p:stCondLst>
                                    <p:cond delay="0"/>
                                  </p:stCondLst>
                                  <p:childTnLst>
                                    <p:set>
                                      <p:cBhvr>
                                        <p:cTn id="153" dur="1" fill="hold">
                                          <p:stCondLst>
                                            <p:cond delay="0"/>
                                          </p:stCondLst>
                                        </p:cTn>
                                        <p:tgtEl>
                                          <p:spTgt spid="46">
                                            <p:txEl>
                                              <p:pRg st="6" end="6"/>
                                            </p:txEl>
                                          </p:spTgt>
                                        </p:tgtEl>
                                        <p:attrNameLst>
                                          <p:attrName>style.visibility</p:attrName>
                                        </p:attrNameLst>
                                      </p:cBhvr>
                                      <p:to>
                                        <p:strVal val="visible"/>
                                      </p:to>
                                    </p:set>
                                    <p:animEffect transition="in" filter="fade">
                                      <p:cBhvr>
                                        <p:cTn id="154" dur="500"/>
                                        <p:tgtEl>
                                          <p:spTgt spid="46">
                                            <p:txEl>
                                              <p:pRg st="6" end="6"/>
                                            </p:txEl>
                                          </p:spTgt>
                                        </p:tgtEl>
                                      </p:cBhvr>
                                    </p:animEffect>
                                  </p:childTnLst>
                                </p:cTn>
                              </p:par>
                              <p:par>
                                <p:cTn id="155" presetID="10" presetClass="exit" presetSubtype="0" fill="hold" nodeType="withEffect">
                                  <p:stCondLst>
                                    <p:cond delay="0"/>
                                  </p:stCondLst>
                                  <p:childTnLst>
                                    <p:animEffect transition="out" filter="fade">
                                      <p:cBhvr>
                                        <p:cTn id="156" dur="500"/>
                                        <p:tgtEl>
                                          <p:spTgt spid="70"/>
                                        </p:tgtEl>
                                      </p:cBhvr>
                                    </p:animEffect>
                                    <p:set>
                                      <p:cBhvr>
                                        <p:cTn id="157" dur="1" fill="hold">
                                          <p:stCondLst>
                                            <p:cond delay="499"/>
                                          </p:stCondLst>
                                        </p:cTn>
                                        <p:tgtEl>
                                          <p:spTgt spid="70"/>
                                        </p:tgtEl>
                                        <p:attrNameLst>
                                          <p:attrName>style.visibility</p:attrName>
                                        </p:attrNameLst>
                                      </p:cBhvr>
                                      <p:to>
                                        <p:strVal val="hidden"/>
                                      </p:to>
                                    </p:set>
                                  </p:childTnLst>
                                </p:cTn>
                              </p:par>
                              <p:par>
                                <p:cTn id="158" presetID="10" presetClass="exit" presetSubtype="0" fill="hold" nodeType="withEffect">
                                  <p:stCondLst>
                                    <p:cond delay="0"/>
                                  </p:stCondLst>
                                  <p:childTnLst>
                                    <p:animEffect transition="out" filter="fade">
                                      <p:cBhvr>
                                        <p:cTn id="159" dur="500"/>
                                        <p:tgtEl>
                                          <p:spTgt spid="79"/>
                                        </p:tgtEl>
                                      </p:cBhvr>
                                    </p:animEffect>
                                    <p:set>
                                      <p:cBhvr>
                                        <p:cTn id="160" dur="1" fill="hold">
                                          <p:stCondLst>
                                            <p:cond delay="499"/>
                                          </p:stCondLst>
                                        </p:cTn>
                                        <p:tgtEl>
                                          <p:spTgt spid="79"/>
                                        </p:tgtEl>
                                        <p:attrNameLst>
                                          <p:attrName>style.visibility</p:attrName>
                                        </p:attrNameLst>
                                      </p:cBhvr>
                                      <p:to>
                                        <p:strVal val="hidden"/>
                                      </p:to>
                                    </p:set>
                                  </p:childTnLst>
                                </p:cTn>
                              </p:par>
                              <p:par>
                                <p:cTn id="161" presetID="10" presetClass="entr" presetSubtype="0" fill="hold" nodeType="withEffect">
                                  <p:stCondLst>
                                    <p:cond delay="0"/>
                                  </p:stCondLst>
                                  <p:childTnLst>
                                    <p:set>
                                      <p:cBhvr>
                                        <p:cTn id="162" dur="1" fill="hold">
                                          <p:stCondLst>
                                            <p:cond delay="0"/>
                                          </p:stCondLst>
                                        </p:cTn>
                                        <p:tgtEl>
                                          <p:spTgt spid="80"/>
                                        </p:tgtEl>
                                        <p:attrNameLst>
                                          <p:attrName>style.visibility</p:attrName>
                                        </p:attrNameLst>
                                      </p:cBhvr>
                                      <p:to>
                                        <p:strVal val="visible"/>
                                      </p:to>
                                    </p:set>
                                    <p:animEffect transition="in" filter="fade">
                                      <p:cBhvr>
                                        <p:cTn id="163" dur="500"/>
                                        <p:tgtEl>
                                          <p:spTgt spid="80"/>
                                        </p:tgtEl>
                                      </p:cBhvr>
                                    </p:animEffect>
                                  </p:childTnLst>
                                </p:cTn>
                              </p:par>
                            </p:childTnLst>
                          </p:cTn>
                        </p:par>
                      </p:childTnLst>
                    </p:cTn>
                  </p:par>
                  <p:par>
                    <p:cTn id="164" fill="hold">
                      <p:stCondLst>
                        <p:cond delay="indefinite"/>
                      </p:stCondLst>
                      <p:childTnLst>
                        <p:par>
                          <p:cTn id="165" fill="hold">
                            <p:stCondLst>
                              <p:cond delay="0"/>
                            </p:stCondLst>
                            <p:childTnLst>
                              <p:par>
                                <p:cTn id="166" presetID="10" presetClass="entr" presetSubtype="0" fill="hold" nodeType="clickEffect">
                                  <p:stCondLst>
                                    <p:cond delay="0"/>
                                  </p:stCondLst>
                                  <p:childTnLst>
                                    <p:set>
                                      <p:cBhvr>
                                        <p:cTn id="167" dur="1" fill="hold">
                                          <p:stCondLst>
                                            <p:cond delay="0"/>
                                          </p:stCondLst>
                                        </p:cTn>
                                        <p:tgtEl>
                                          <p:spTgt spid="46">
                                            <p:txEl>
                                              <p:pRg st="7" end="7"/>
                                            </p:txEl>
                                          </p:spTgt>
                                        </p:tgtEl>
                                        <p:attrNameLst>
                                          <p:attrName>style.visibility</p:attrName>
                                        </p:attrNameLst>
                                      </p:cBhvr>
                                      <p:to>
                                        <p:strVal val="visible"/>
                                      </p:to>
                                    </p:set>
                                    <p:animEffect transition="in" filter="fade">
                                      <p:cBhvr>
                                        <p:cTn id="168" dur="500"/>
                                        <p:tgtEl>
                                          <p:spTgt spid="46">
                                            <p:txEl>
                                              <p:pRg st="7" end="7"/>
                                            </p:txEl>
                                          </p:spTgt>
                                        </p:tgtEl>
                                      </p:cBhvr>
                                    </p:animEffect>
                                  </p:childTnLst>
                                </p:cTn>
                              </p:par>
                              <p:par>
                                <p:cTn id="169" presetID="10" presetClass="exit" presetSubtype="0" fill="hold" nodeType="withEffect">
                                  <p:stCondLst>
                                    <p:cond delay="0"/>
                                  </p:stCondLst>
                                  <p:childTnLst>
                                    <p:animEffect transition="out" filter="fade">
                                      <p:cBhvr>
                                        <p:cTn id="170" dur="500"/>
                                        <p:tgtEl>
                                          <p:spTgt spid="64"/>
                                        </p:tgtEl>
                                      </p:cBhvr>
                                    </p:animEffect>
                                    <p:set>
                                      <p:cBhvr>
                                        <p:cTn id="171" dur="1" fill="hold">
                                          <p:stCondLst>
                                            <p:cond delay="499"/>
                                          </p:stCondLst>
                                        </p:cTn>
                                        <p:tgtEl>
                                          <p:spTgt spid="64"/>
                                        </p:tgtEl>
                                        <p:attrNameLst>
                                          <p:attrName>style.visibility</p:attrName>
                                        </p:attrNameLst>
                                      </p:cBhvr>
                                      <p:to>
                                        <p:strVal val="hidden"/>
                                      </p:to>
                                    </p:set>
                                  </p:childTnLst>
                                </p:cTn>
                              </p:par>
                              <p:par>
                                <p:cTn id="172" presetID="10" presetClass="exit" presetSubtype="0" fill="hold" nodeType="withEffect">
                                  <p:stCondLst>
                                    <p:cond delay="0"/>
                                  </p:stCondLst>
                                  <p:childTnLst>
                                    <p:animEffect transition="out" filter="fade">
                                      <p:cBhvr>
                                        <p:cTn id="173" dur="500"/>
                                        <p:tgtEl>
                                          <p:spTgt spid="80"/>
                                        </p:tgtEl>
                                      </p:cBhvr>
                                    </p:animEffect>
                                    <p:set>
                                      <p:cBhvr>
                                        <p:cTn id="174" dur="1" fill="hold">
                                          <p:stCondLst>
                                            <p:cond delay="499"/>
                                          </p:stCondLst>
                                        </p:cTn>
                                        <p:tgtEl>
                                          <p:spTgt spid="8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42" grpId="0"/>
      <p:bldP spid="43" grpId="0" animBg="1"/>
      <p:bldP spid="45" grpId="0" animBg="1"/>
      <p:bldP spid="46" grpId="0" animBg="1"/>
      <p:bldP spid="61" grpId="0"/>
      <p:bldP spid="89" grpId="0"/>
      <p:bldP spid="9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B786D-25CB-5C5F-0388-DA7EFC6D7A22}"/>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617B2D99-8A5B-4E1B-F024-5CAD8FBB3C39}"/>
              </a:ext>
            </a:extLst>
          </p:cNvPr>
          <p:cNvSpPr txBox="1"/>
          <p:nvPr/>
        </p:nvSpPr>
        <p:spPr>
          <a:xfrm>
            <a:off x="2323228" y="865539"/>
            <a:ext cx="7545545" cy="369332"/>
          </a:xfrm>
          <a:prstGeom prst="rect">
            <a:avLst/>
          </a:prstGeom>
          <a:noFill/>
        </p:spPr>
        <p:txBody>
          <a:bodyPr wrap="square" rtlCol="0">
            <a:spAutoFit/>
          </a:bodyPr>
          <a:lstStyle/>
          <a:p>
            <a:pPr algn="ct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Is good for: divide and conquer algorithms</a:t>
            </a:r>
          </a:p>
        </p:txBody>
      </p:sp>
      <p:sp>
        <p:nvSpPr>
          <p:cNvPr id="4" name="TextBox 3">
            <a:extLst>
              <a:ext uri="{FF2B5EF4-FFF2-40B4-BE49-F238E27FC236}">
                <a16:creationId xmlns:a16="http://schemas.microsoft.com/office/drawing/2014/main" id="{BFB45AF5-D49A-2D61-8D97-2A085AD0B1BA}"/>
              </a:ext>
            </a:extLst>
          </p:cNvPr>
          <p:cNvSpPr txBox="1"/>
          <p:nvPr/>
        </p:nvSpPr>
        <p:spPr>
          <a:xfrm>
            <a:off x="-86693" y="119023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Merge sort algorithm: </a:t>
            </a:r>
            <a:r>
              <a:rPr lang="en-US" dirty="0"/>
              <a:t>https://www.programiz.com/dsa/merge-sort</a:t>
            </a:r>
          </a:p>
        </p:txBody>
      </p:sp>
      <p:sp>
        <p:nvSpPr>
          <p:cNvPr id="8" name="TextBox 7">
            <a:extLst>
              <a:ext uri="{FF2B5EF4-FFF2-40B4-BE49-F238E27FC236}">
                <a16:creationId xmlns:a16="http://schemas.microsoft.com/office/drawing/2014/main" id="{20967969-314F-35D8-066E-F354C6B143EB}"/>
              </a:ext>
            </a:extLst>
          </p:cNvPr>
          <p:cNvSpPr txBox="1"/>
          <p:nvPr/>
        </p:nvSpPr>
        <p:spPr>
          <a:xfrm>
            <a:off x="-1" y="1612415"/>
            <a:ext cx="9674493" cy="646331"/>
          </a:xfrm>
          <a:prstGeom prst="rect">
            <a:avLst/>
          </a:prstGeom>
          <a:noFill/>
        </p:spPr>
        <p:txBody>
          <a:bodyPr wrap="square" rtlCol="0">
            <a:spAutoFit/>
          </a:bodyPr>
          <a:lstStyle/>
          <a:p>
            <a:r>
              <a:rPr lang="en-US" dirty="0"/>
              <a:t>The Merge Sort algorithm combines Imperative and Functional</a:t>
            </a:r>
          </a:p>
          <a:p>
            <a:r>
              <a:rPr lang="en-US" dirty="0"/>
              <a:t>We’ll see how it works in detail on the Algorithms Topic. In short:</a:t>
            </a:r>
          </a:p>
        </p:txBody>
      </p:sp>
      <p:pic>
        <p:nvPicPr>
          <p:cNvPr id="2050" name="Picture 2" descr="merge sort example">
            <a:extLst>
              <a:ext uri="{FF2B5EF4-FFF2-40B4-BE49-F238E27FC236}">
                <a16:creationId xmlns:a16="http://schemas.microsoft.com/office/drawing/2014/main" id="{8C8C1EA7-6F71-83B9-01B6-93124AD531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238" y="3861907"/>
            <a:ext cx="2829131" cy="287572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2F623E45-59A2-C3B9-89EB-93342ED0B326}"/>
              </a:ext>
            </a:extLst>
          </p:cNvPr>
          <p:cNvPicPr>
            <a:picLocks noChangeAspect="1"/>
          </p:cNvPicPr>
          <p:nvPr/>
        </p:nvPicPr>
        <p:blipFill>
          <a:blip r:embed="rId3"/>
          <a:stretch>
            <a:fillRect/>
          </a:stretch>
        </p:blipFill>
        <p:spPr>
          <a:xfrm>
            <a:off x="121238" y="2377756"/>
            <a:ext cx="1956983" cy="1300784"/>
          </a:xfrm>
          <a:prstGeom prst="rect">
            <a:avLst/>
          </a:prstGeom>
        </p:spPr>
      </p:pic>
      <p:sp>
        <p:nvSpPr>
          <p:cNvPr id="12" name="TextBox 11">
            <a:extLst>
              <a:ext uri="{FF2B5EF4-FFF2-40B4-BE49-F238E27FC236}">
                <a16:creationId xmlns:a16="http://schemas.microsoft.com/office/drawing/2014/main" id="{1FD3E7A3-1687-5185-CB04-627435A32E4E}"/>
              </a:ext>
            </a:extLst>
          </p:cNvPr>
          <p:cNvSpPr txBox="1"/>
          <p:nvPr/>
        </p:nvSpPr>
        <p:spPr>
          <a:xfrm>
            <a:off x="2078221" y="2336638"/>
            <a:ext cx="3536546" cy="369332"/>
          </a:xfrm>
          <a:prstGeom prst="rect">
            <a:avLst/>
          </a:prstGeom>
          <a:noFill/>
        </p:spPr>
        <p:txBody>
          <a:bodyPr wrap="none" rtlCol="0">
            <a:spAutoFit/>
          </a:bodyPr>
          <a:lstStyle/>
          <a:p>
            <a:r>
              <a:rPr lang="en-US" dirty="0">
                <a:ln w="0"/>
                <a:solidFill>
                  <a:schemeClr val="accent1"/>
                </a:solidFill>
                <a:effectLst>
                  <a:outerShdw blurRad="38100" dist="25400" dir="5400000" algn="ctr" rotWithShape="0">
                    <a:srgbClr val="6E747A">
                      <a:alpha val="43000"/>
                    </a:srgbClr>
                  </a:outerShdw>
                </a:effectLst>
              </a:rPr>
              <a:t>A = [6,5,12,10,9,1]   p = 0   r = 5</a:t>
            </a:r>
          </a:p>
        </p:txBody>
      </p:sp>
      <p:sp>
        <p:nvSpPr>
          <p:cNvPr id="13" name="TextBox 12">
            <a:extLst>
              <a:ext uri="{FF2B5EF4-FFF2-40B4-BE49-F238E27FC236}">
                <a16:creationId xmlns:a16="http://schemas.microsoft.com/office/drawing/2014/main" id="{AC2559D4-8345-AEFD-F988-A645882F19F5}"/>
              </a:ext>
            </a:extLst>
          </p:cNvPr>
          <p:cNvSpPr txBox="1"/>
          <p:nvPr/>
        </p:nvSpPr>
        <p:spPr>
          <a:xfrm>
            <a:off x="4693223" y="2611070"/>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([6,5,12,10,9,1], 0, 5)</a:t>
            </a:r>
            <a:endParaRPr lang="en-US" dirty="0"/>
          </a:p>
        </p:txBody>
      </p:sp>
      <p:sp>
        <p:nvSpPr>
          <p:cNvPr id="15" name="TextBox 14">
            <a:extLst>
              <a:ext uri="{FF2B5EF4-FFF2-40B4-BE49-F238E27FC236}">
                <a16:creationId xmlns:a16="http://schemas.microsoft.com/office/drawing/2014/main" id="{9BF8CE2A-211A-487C-82FC-BA2F898EBF99}"/>
              </a:ext>
            </a:extLst>
          </p:cNvPr>
          <p:cNvSpPr txBox="1"/>
          <p:nvPr/>
        </p:nvSpPr>
        <p:spPr>
          <a:xfrm>
            <a:off x="2323227" y="3226600"/>
            <a:ext cx="4063285"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([6,5,12], 0, 2)</a:t>
            </a:r>
            <a:endParaRPr lang="en-US" dirty="0"/>
          </a:p>
        </p:txBody>
      </p:sp>
      <p:sp>
        <p:nvSpPr>
          <p:cNvPr id="16" name="TextBox 15">
            <a:extLst>
              <a:ext uri="{FF2B5EF4-FFF2-40B4-BE49-F238E27FC236}">
                <a16:creationId xmlns:a16="http://schemas.microsoft.com/office/drawing/2014/main" id="{5050B888-65D9-803D-7586-FD0A4A68C731}"/>
              </a:ext>
            </a:extLst>
          </p:cNvPr>
          <p:cNvSpPr txBox="1"/>
          <p:nvPr/>
        </p:nvSpPr>
        <p:spPr>
          <a:xfrm>
            <a:off x="7360224" y="3226600"/>
            <a:ext cx="384117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([10,9,1], 3, 5)</a:t>
            </a:r>
            <a:endParaRPr lang="en-US" dirty="0"/>
          </a:p>
        </p:txBody>
      </p:sp>
      <p:cxnSp>
        <p:nvCxnSpPr>
          <p:cNvPr id="17" name="Straight Arrow Connector 16">
            <a:extLst>
              <a:ext uri="{FF2B5EF4-FFF2-40B4-BE49-F238E27FC236}">
                <a16:creationId xmlns:a16="http://schemas.microsoft.com/office/drawing/2014/main" id="{C12193FD-F28E-63C4-9CBD-2CF39CB1C6FB}"/>
              </a:ext>
            </a:extLst>
          </p:cNvPr>
          <p:cNvCxnSpPr/>
          <p:nvPr/>
        </p:nvCxnSpPr>
        <p:spPr>
          <a:xfrm flipH="1">
            <a:off x="4157663" y="2980402"/>
            <a:ext cx="1664493" cy="246198"/>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0896508C-D352-AFE9-C3F2-F863999A3190}"/>
              </a:ext>
            </a:extLst>
          </p:cNvPr>
          <p:cNvCxnSpPr>
            <a:cxnSpLocks/>
          </p:cNvCxnSpPr>
          <p:nvPr/>
        </p:nvCxnSpPr>
        <p:spPr>
          <a:xfrm>
            <a:off x="6631518" y="2980402"/>
            <a:ext cx="2205301" cy="305723"/>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sp>
        <p:nvSpPr>
          <p:cNvPr id="21" name="Frame 20">
            <a:extLst>
              <a:ext uri="{FF2B5EF4-FFF2-40B4-BE49-F238E27FC236}">
                <a16:creationId xmlns:a16="http://schemas.microsoft.com/office/drawing/2014/main" id="{E885D3C0-5882-7A59-41EA-1CF753DA7515}"/>
              </a:ext>
            </a:extLst>
          </p:cNvPr>
          <p:cNvSpPr/>
          <p:nvPr/>
        </p:nvSpPr>
        <p:spPr>
          <a:xfrm>
            <a:off x="714375" y="3861907"/>
            <a:ext cx="1363846"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3" name="Frame 22">
            <a:extLst>
              <a:ext uri="{FF2B5EF4-FFF2-40B4-BE49-F238E27FC236}">
                <a16:creationId xmlns:a16="http://schemas.microsoft.com/office/drawing/2014/main" id="{A32D0E1D-8CF9-41B4-1260-D840C1CB0B4E}"/>
              </a:ext>
            </a:extLst>
          </p:cNvPr>
          <p:cNvSpPr/>
          <p:nvPr/>
        </p:nvSpPr>
        <p:spPr>
          <a:xfrm>
            <a:off x="342900" y="4295775"/>
            <a:ext cx="785813"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4" name="Frame 23">
            <a:extLst>
              <a:ext uri="{FF2B5EF4-FFF2-40B4-BE49-F238E27FC236}">
                <a16:creationId xmlns:a16="http://schemas.microsoft.com/office/drawing/2014/main" id="{0D4D54BC-E003-BED6-78D0-7AFCCD049551}"/>
              </a:ext>
            </a:extLst>
          </p:cNvPr>
          <p:cNvSpPr/>
          <p:nvPr/>
        </p:nvSpPr>
        <p:spPr>
          <a:xfrm>
            <a:off x="1713889" y="4295775"/>
            <a:ext cx="728663"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5" name="TextBox 24">
            <a:extLst>
              <a:ext uri="{FF2B5EF4-FFF2-40B4-BE49-F238E27FC236}">
                <a16:creationId xmlns:a16="http://schemas.microsoft.com/office/drawing/2014/main" id="{0500AB19-E542-3CFC-E139-70A61763C90F}"/>
              </a:ext>
            </a:extLst>
          </p:cNvPr>
          <p:cNvSpPr txBox="1"/>
          <p:nvPr/>
        </p:nvSpPr>
        <p:spPr>
          <a:xfrm>
            <a:off x="4157663" y="4469313"/>
            <a:ext cx="384117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([10,9], 3, 4)</a:t>
            </a:r>
            <a:endParaRPr lang="en-US" dirty="0"/>
          </a:p>
        </p:txBody>
      </p:sp>
      <p:sp>
        <p:nvSpPr>
          <p:cNvPr id="26" name="TextBox 25">
            <a:extLst>
              <a:ext uri="{FF2B5EF4-FFF2-40B4-BE49-F238E27FC236}">
                <a16:creationId xmlns:a16="http://schemas.microsoft.com/office/drawing/2014/main" id="{75BE928D-D8B4-30DA-5AB6-B125737931DF}"/>
              </a:ext>
            </a:extLst>
          </p:cNvPr>
          <p:cNvSpPr txBox="1"/>
          <p:nvPr/>
        </p:nvSpPr>
        <p:spPr>
          <a:xfrm>
            <a:off x="8007924" y="4469313"/>
            <a:ext cx="384117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([1], 5, 5)</a:t>
            </a:r>
            <a:endParaRPr lang="en-US" dirty="0"/>
          </a:p>
        </p:txBody>
      </p:sp>
      <p:cxnSp>
        <p:nvCxnSpPr>
          <p:cNvPr id="27" name="Straight Arrow Connector 26">
            <a:extLst>
              <a:ext uri="{FF2B5EF4-FFF2-40B4-BE49-F238E27FC236}">
                <a16:creationId xmlns:a16="http://schemas.microsoft.com/office/drawing/2014/main" id="{BC9F6FC2-E16F-71A2-B147-AE3F5FE2B31E}"/>
              </a:ext>
            </a:extLst>
          </p:cNvPr>
          <p:cNvCxnSpPr>
            <a:cxnSpLocks/>
            <a:stCxn id="16" idx="2"/>
          </p:cNvCxnSpPr>
          <p:nvPr/>
        </p:nvCxnSpPr>
        <p:spPr>
          <a:xfrm>
            <a:off x="9280812" y="3595932"/>
            <a:ext cx="365369" cy="873381"/>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30" name="Straight Arrow Connector 29">
            <a:extLst>
              <a:ext uri="{FF2B5EF4-FFF2-40B4-BE49-F238E27FC236}">
                <a16:creationId xmlns:a16="http://schemas.microsoft.com/office/drawing/2014/main" id="{CAAAD410-A511-A2DB-2B6F-06678BABEAE7}"/>
              </a:ext>
            </a:extLst>
          </p:cNvPr>
          <p:cNvCxnSpPr>
            <a:cxnSpLocks/>
            <a:endCxn id="25" idx="0"/>
          </p:cNvCxnSpPr>
          <p:nvPr/>
        </p:nvCxnSpPr>
        <p:spPr>
          <a:xfrm flipH="1">
            <a:off x="6078251" y="3595932"/>
            <a:ext cx="2694744" cy="873381"/>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sp>
        <p:nvSpPr>
          <p:cNvPr id="33" name="Frame 32">
            <a:extLst>
              <a:ext uri="{FF2B5EF4-FFF2-40B4-BE49-F238E27FC236}">
                <a16:creationId xmlns:a16="http://schemas.microsoft.com/office/drawing/2014/main" id="{C5946904-15A1-DF0F-FA67-83D2783DADA7}"/>
              </a:ext>
            </a:extLst>
          </p:cNvPr>
          <p:cNvSpPr/>
          <p:nvPr/>
        </p:nvSpPr>
        <p:spPr>
          <a:xfrm>
            <a:off x="2150269" y="4691543"/>
            <a:ext cx="665699"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4" name="Frame 33">
            <a:extLst>
              <a:ext uri="{FF2B5EF4-FFF2-40B4-BE49-F238E27FC236}">
                <a16:creationId xmlns:a16="http://schemas.microsoft.com/office/drawing/2014/main" id="{4D3A3154-80F0-71C4-7401-1D4EE0D27472}"/>
              </a:ext>
            </a:extLst>
          </p:cNvPr>
          <p:cNvSpPr/>
          <p:nvPr/>
        </p:nvSpPr>
        <p:spPr>
          <a:xfrm>
            <a:off x="1565093" y="4684394"/>
            <a:ext cx="328001"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6" name="Frame 35">
            <a:extLst>
              <a:ext uri="{FF2B5EF4-FFF2-40B4-BE49-F238E27FC236}">
                <a16:creationId xmlns:a16="http://schemas.microsoft.com/office/drawing/2014/main" id="{868227BC-68C4-5B1A-DC4D-944892E35871}"/>
              </a:ext>
            </a:extLst>
          </p:cNvPr>
          <p:cNvSpPr/>
          <p:nvPr/>
        </p:nvSpPr>
        <p:spPr>
          <a:xfrm>
            <a:off x="222576" y="4684394"/>
            <a:ext cx="328001"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8" name="Frame 37">
            <a:extLst>
              <a:ext uri="{FF2B5EF4-FFF2-40B4-BE49-F238E27FC236}">
                <a16:creationId xmlns:a16="http://schemas.microsoft.com/office/drawing/2014/main" id="{59D3FD14-9B7D-9DB4-AC23-4C05F5EDD555}"/>
              </a:ext>
            </a:extLst>
          </p:cNvPr>
          <p:cNvSpPr/>
          <p:nvPr/>
        </p:nvSpPr>
        <p:spPr>
          <a:xfrm>
            <a:off x="795863" y="4691543"/>
            <a:ext cx="665699"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2" name="TextBox 31">
            <a:extLst>
              <a:ext uri="{FF2B5EF4-FFF2-40B4-BE49-F238E27FC236}">
                <a16:creationId xmlns:a16="http://schemas.microsoft.com/office/drawing/2014/main" id="{C2EB00A1-FB45-442E-3C1D-5F2D7ECEC124}"/>
              </a:ext>
            </a:extLst>
          </p:cNvPr>
          <p:cNvSpPr txBox="1"/>
          <p:nvPr/>
        </p:nvSpPr>
        <p:spPr>
          <a:xfrm>
            <a:off x="2728913" y="4612428"/>
            <a:ext cx="1428750" cy="553998"/>
          </a:xfrm>
          <a:prstGeom prst="rect">
            <a:avLst/>
          </a:prstGeom>
          <a:noFill/>
        </p:spPr>
        <p:txBody>
          <a:bodyPr wrap="square" rtlCol="0">
            <a:spAutoFit/>
          </a:bodyPr>
          <a:lstStyle/>
          <a:p>
            <a:r>
              <a:rPr lang="en-US" sz="1000" dirty="0"/>
              <a:t>Slight inconsistence: should be [6,5] [12] instead of [6] [5,12] </a:t>
            </a:r>
          </a:p>
        </p:txBody>
      </p:sp>
      <p:sp>
        <p:nvSpPr>
          <p:cNvPr id="40" name="TextBox 39">
            <a:extLst>
              <a:ext uri="{FF2B5EF4-FFF2-40B4-BE49-F238E27FC236}">
                <a16:creationId xmlns:a16="http://schemas.microsoft.com/office/drawing/2014/main" id="{DB951588-D0CD-F9BA-BA72-05A558D35E67}"/>
              </a:ext>
            </a:extLst>
          </p:cNvPr>
          <p:cNvSpPr txBox="1"/>
          <p:nvPr/>
        </p:nvSpPr>
        <p:spPr>
          <a:xfrm>
            <a:off x="7566644" y="5320432"/>
            <a:ext cx="698674" cy="369332"/>
          </a:xfrm>
          <a:prstGeom prst="rect">
            <a:avLst/>
          </a:prstGeom>
          <a:noFill/>
        </p:spPr>
        <p:txBody>
          <a:bodyPr wrap="square" rtlCol="0">
            <a:spAutoFit/>
          </a:bodyPr>
          <a:lstStyle/>
          <a:p>
            <a:r>
              <a:rPr lang="en-US" b="1" dirty="0" err="1">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Etc</a:t>
            </a:r>
            <a:endParaRPr lang="en-US" dirty="0"/>
          </a:p>
        </p:txBody>
      </p:sp>
      <p:sp>
        <p:nvSpPr>
          <p:cNvPr id="39" name="Rectangle 38">
            <a:extLst>
              <a:ext uri="{FF2B5EF4-FFF2-40B4-BE49-F238E27FC236}">
                <a16:creationId xmlns:a16="http://schemas.microsoft.com/office/drawing/2014/main" id="{C2C9A606-6C4A-581B-739E-BFE2AC17A66A}"/>
              </a:ext>
            </a:extLst>
          </p:cNvPr>
          <p:cNvSpPr/>
          <p:nvPr/>
        </p:nvSpPr>
        <p:spPr>
          <a:xfrm>
            <a:off x="795863" y="2611070"/>
            <a:ext cx="136037" cy="114007"/>
          </a:xfrm>
          <a:prstGeom prst="rect">
            <a:avLst/>
          </a:prstGeom>
          <a:solidFill>
            <a:srgbClr val="383B40"/>
          </a:solidFill>
          <a:ln>
            <a:solidFill>
              <a:srgbClr val="383B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11CAF4B6-BF72-EC28-5A51-1F17A29E3033}"/>
              </a:ext>
            </a:extLst>
          </p:cNvPr>
          <p:cNvSpPr txBox="1"/>
          <p:nvPr/>
        </p:nvSpPr>
        <p:spPr>
          <a:xfrm>
            <a:off x="714375" y="2554114"/>
            <a:ext cx="397932" cy="276999"/>
          </a:xfrm>
          <a:prstGeom prst="rect">
            <a:avLst/>
          </a:prstGeom>
          <a:noFill/>
        </p:spPr>
        <p:txBody>
          <a:bodyPr wrap="square" rtlCol="0">
            <a:spAutoFit/>
          </a:bodyPr>
          <a:lstStyle/>
          <a:p>
            <a:r>
              <a:rPr lang="en-US" sz="1200" dirty="0"/>
              <a:t>==</a:t>
            </a:r>
          </a:p>
        </p:txBody>
      </p:sp>
    </p:spTree>
    <p:extLst>
      <p:ext uri="{BB962C8B-B14F-4D97-AF65-F5344CB8AC3E}">
        <p14:creationId xmlns:p14="http://schemas.microsoft.com/office/powerpoint/2010/main" val="541112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2050"/>
                                        </p:tgtEl>
                                        <p:attrNameLst>
                                          <p:attrName>style.visibility</p:attrName>
                                        </p:attrNameLst>
                                      </p:cBhvr>
                                      <p:to>
                                        <p:strVal val="visible"/>
                                      </p:to>
                                    </p:set>
                                    <p:animEffect transition="in" filter="fade">
                                      <p:cBhvr>
                                        <p:cTn id="16" dur="500"/>
                                        <p:tgtEl>
                                          <p:spTgt spid="2050"/>
                                        </p:tgtEl>
                                      </p:cBhvr>
                                    </p:animEffect>
                                  </p:childTnLst>
                                </p:cTn>
                              </p:par>
                              <p:par>
                                <p:cTn id="17" presetID="10"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fade">
                                      <p:cBhvr>
                                        <p:cTn id="25" dur="500"/>
                                        <p:tgtEl>
                                          <p:spTgt spid="4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500"/>
                                        <p:tgtEl>
                                          <p:spTgt spid="16"/>
                                        </p:tgtEl>
                                      </p:cBhvr>
                                    </p:animEffect>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nodeType="with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500"/>
                                        <p:tgtEl>
                                          <p:spTgt spid="19"/>
                                        </p:tgtEl>
                                      </p:cBhvr>
                                    </p:animEffect>
                                  </p:childTnLst>
                                </p:cTn>
                              </p:par>
                              <p:par>
                                <p:cTn id="52" presetID="10" presetClass="exit" presetSubtype="0" fill="hold" grpId="1" nodeType="withEffect">
                                  <p:stCondLst>
                                    <p:cond delay="0"/>
                                  </p:stCondLst>
                                  <p:childTnLst>
                                    <p:animEffect transition="out" filter="fade">
                                      <p:cBhvr>
                                        <p:cTn id="53" dur="500"/>
                                        <p:tgtEl>
                                          <p:spTgt spid="21"/>
                                        </p:tgtEl>
                                      </p:cBhvr>
                                    </p:animEffect>
                                    <p:set>
                                      <p:cBhvr>
                                        <p:cTn id="54" dur="1" fill="hold">
                                          <p:stCondLst>
                                            <p:cond delay="499"/>
                                          </p:stCondLst>
                                        </p:cTn>
                                        <p:tgtEl>
                                          <p:spTgt spid="21"/>
                                        </p:tgtEl>
                                        <p:attrNameLst>
                                          <p:attrName>style.visibility</p:attrName>
                                        </p:attrNameLst>
                                      </p:cBhvr>
                                      <p:to>
                                        <p:strVal val="hidden"/>
                                      </p:to>
                                    </p:set>
                                  </p:childTnLst>
                                </p:cTn>
                              </p:par>
                              <p:par>
                                <p:cTn id="55" presetID="10" presetClass="entr" presetSubtype="0"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500"/>
                                        <p:tgtEl>
                                          <p:spTgt spid="2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fade">
                                      <p:cBhvr>
                                        <p:cTn id="60" dur="500"/>
                                        <p:tgtEl>
                                          <p:spTgt spid="24"/>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500"/>
                                        <p:tgtEl>
                                          <p:spTgt spid="2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6"/>
                                        </p:tgtEl>
                                        <p:attrNameLst>
                                          <p:attrName>style.visibility</p:attrName>
                                        </p:attrNameLst>
                                      </p:cBhvr>
                                      <p:to>
                                        <p:strVal val="visible"/>
                                      </p:to>
                                    </p:set>
                                    <p:animEffect transition="in" filter="fade">
                                      <p:cBhvr>
                                        <p:cTn id="68" dur="500"/>
                                        <p:tgtEl>
                                          <p:spTgt spid="26"/>
                                        </p:tgtEl>
                                      </p:cBhvr>
                                    </p:animEffect>
                                  </p:childTnLst>
                                </p:cTn>
                              </p:par>
                              <p:par>
                                <p:cTn id="69" presetID="10" presetClass="entr" presetSubtype="0" fill="hold" nodeType="withEffect">
                                  <p:stCondLst>
                                    <p:cond delay="0"/>
                                  </p:stCondLst>
                                  <p:childTnLst>
                                    <p:set>
                                      <p:cBhvr>
                                        <p:cTn id="70" dur="1" fill="hold">
                                          <p:stCondLst>
                                            <p:cond delay="0"/>
                                          </p:stCondLst>
                                        </p:cTn>
                                        <p:tgtEl>
                                          <p:spTgt spid="27"/>
                                        </p:tgtEl>
                                        <p:attrNameLst>
                                          <p:attrName>style.visibility</p:attrName>
                                        </p:attrNameLst>
                                      </p:cBhvr>
                                      <p:to>
                                        <p:strVal val="visible"/>
                                      </p:to>
                                    </p:set>
                                    <p:animEffect transition="in" filter="fade">
                                      <p:cBhvr>
                                        <p:cTn id="71" dur="500"/>
                                        <p:tgtEl>
                                          <p:spTgt spid="27"/>
                                        </p:tgtEl>
                                      </p:cBhvr>
                                    </p:animEffect>
                                  </p:childTnLst>
                                </p:cTn>
                              </p:par>
                              <p:par>
                                <p:cTn id="72" presetID="10" presetClass="entr" presetSubtype="0" fill="hold" nodeType="withEffect">
                                  <p:stCondLst>
                                    <p:cond delay="0"/>
                                  </p:stCondLst>
                                  <p:childTnLst>
                                    <p:set>
                                      <p:cBhvr>
                                        <p:cTn id="73" dur="1" fill="hold">
                                          <p:stCondLst>
                                            <p:cond delay="0"/>
                                          </p:stCondLst>
                                        </p:cTn>
                                        <p:tgtEl>
                                          <p:spTgt spid="30"/>
                                        </p:tgtEl>
                                        <p:attrNameLst>
                                          <p:attrName>style.visibility</p:attrName>
                                        </p:attrNameLst>
                                      </p:cBhvr>
                                      <p:to>
                                        <p:strVal val="visible"/>
                                      </p:to>
                                    </p:set>
                                    <p:animEffect transition="in" filter="fade">
                                      <p:cBhvr>
                                        <p:cTn id="74" dur="500"/>
                                        <p:tgtEl>
                                          <p:spTgt spid="30"/>
                                        </p:tgtEl>
                                      </p:cBhvr>
                                    </p:animEffect>
                                  </p:childTnLst>
                                </p:cTn>
                              </p:par>
                              <p:par>
                                <p:cTn id="75" presetID="10" presetClass="exit" presetSubtype="0" fill="hold" grpId="1" nodeType="withEffect">
                                  <p:stCondLst>
                                    <p:cond delay="0"/>
                                  </p:stCondLst>
                                  <p:childTnLst>
                                    <p:animEffect transition="out" filter="fade">
                                      <p:cBhvr>
                                        <p:cTn id="76" dur="500"/>
                                        <p:tgtEl>
                                          <p:spTgt spid="23"/>
                                        </p:tgtEl>
                                      </p:cBhvr>
                                    </p:animEffect>
                                    <p:set>
                                      <p:cBhvr>
                                        <p:cTn id="77" dur="1" fill="hold">
                                          <p:stCondLst>
                                            <p:cond delay="499"/>
                                          </p:stCondLst>
                                        </p:cTn>
                                        <p:tgtEl>
                                          <p:spTgt spid="23"/>
                                        </p:tgtEl>
                                        <p:attrNameLst>
                                          <p:attrName>style.visibility</p:attrName>
                                        </p:attrNameLst>
                                      </p:cBhvr>
                                      <p:to>
                                        <p:strVal val="hidden"/>
                                      </p:to>
                                    </p:set>
                                  </p:childTnLst>
                                </p:cTn>
                              </p:par>
                              <p:par>
                                <p:cTn id="78" presetID="10" presetClass="exit" presetSubtype="0" fill="hold" grpId="1" nodeType="withEffect">
                                  <p:stCondLst>
                                    <p:cond delay="0"/>
                                  </p:stCondLst>
                                  <p:childTnLst>
                                    <p:animEffect transition="out" filter="fade">
                                      <p:cBhvr>
                                        <p:cTn id="79" dur="500"/>
                                        <p:tgtEl>
                                          <p:spTgt spid="24"/>
                                        </p:tgtEl>
                                      </p:cBhvr>
                                    </p:animEffect>
                                    <p:set>
                                      <p:cBhvr>
                                        <p:cTn id="80" dur="1" fill="hold">
                                          <p:stCondLst>
                                            <p:cond delay="499"/>
                                          </p:stCondLst>
                                        </p:cTn>
                                        <p:tgtEl>
                                          <p:spTgt spid="24"/>
                                        </p:tgtEl>
                                        <p:attrNameLst>
                                          <p:attrName>style.visibility</p:attrName>
                                        </p:attrNameLst>
                                      </p:cBhvr>
                                      <p:to>
                                        <p:strVal val="hidden"/>
                                      </p:to>
                                    </p:set>
                                  </p:childTnLst>
                                </p:cTn>
                              </p:par>
                              <p:par>
                                <p:cTn id="81" presetID="10" presetClass="entr" presetSubtype="0" fill="hold" grpId="0" nodeType="withEffect">
                                  <p:stCondLst>
                                    <p:cond delay="0"/>
                                  </p:stCondLst>
                                  <p:childTnLst>
                                    <p:set>
                                      <p:cBhvr>
                                        <p:cTn id="82" dur="1" fill="hold">
                                          <p:stCondLst>
                                            <p:cond delay="0"/>
                                          </p:stCondLst>
                                        </p:cTn>
                                        <p:tgtEl>
                                          <p:spTgt spid="33"/>
                                        </p:tgtEl>
                                        <p:attrNameLst>
                                          <p:attrName>style.visibility</p:attrName>
                                        </p:attrNameLst>
                                      </p:cBhvr>
                                      <p:to>
                                        <p:strVal val="visible"/>
                                      </p:to>
                                    </p:set>
                                    <p:animEffect transition="in" filter="fade">
                                      <p:cBhvr>
                                        <p:cTn id="83" dur="500"/>
                                        <p:tgtEl>
                                          <p:spTgt spid="33"/>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4"/>
                                        </p:tgtEl>
                                        <p:attrNameLst>
                                          <p:attrName>style.visibility</p:attrName>
                                        </p:attrNameLst>
                                      </p:cBhvr>
                                      <p:to>
                                        <p:strVal val="visible"/>
                                      </p:to>
                                    </p:set>
                                    <p:animEffect transition="in" filter="fade">
                                      <p:cBhvr>
                                        <p:cTn id="86" dur="500"/>
                                        <p:tgtEl>
                                          <p:spTgt spid="34"/>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6"/>
                                        </p:tgtEl>
                                        <p:attrNameLst>
                                          <p:attrName>style.visibility</p:attrName>
                                        </p:attrNameLst>
                                      </p:cBhvr>
                                      <p:to>
                                        <p:strVal val="visible"/>
                                      </p:to>
                                    </p:set>
                                    <p:animEffect transition="in" filter="fade">
                                      <p:cBhvr>
                                        <p:cTn id="89" dur="500"/>
                                        <p:tgtEl>
                                          <p:spTgt spid="36"/>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8"/>
                                        </p:tgtEl>
                                        <p:attrNameLst>
                                          <p:attrName>style.visibility</p:attrName>
                                        </p:attrNameLst>
                                      </p:cBhvr>
                                      <p:to>
                                        <p:strVal val="visible"/>
                                      </p:to>
                                    </p:set>
                                    <p:animEffect transition="in" filter="fade">
                                      <p:cBhvr>
                                        <p:cTn id="92" dur="500"/>
                                        <p:tgtEl>
                                          <p:spTgt spid="3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32"/>
                                        </p:tgtEl>
                                        <p:attrNameLst>
                                          <p:attrName>style.visibility</p:attrName>
                                        </p:attrNameLst>
                                      </p:cBhvr>
                                      <p:to>
                                        <p:strVal val="visible"/>
                                      </p:to>
                                    </p:set>
                                    <p:animEffect transition="in" filter="fade">
                                      <p:cBhvr>
                                        <p:cTn id="95" dur="500"/>
                                        <p:tgtEl>
                                          <p:spTgt spid="32"/>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40"/>
                                        </p:tgtEl>
                                        <p:attrNameLst>
                                          <p:attrName>style.visibility</p:attrName>
                                        </p:attrNameLst>
                                      </p:cBhvr>
                                      <p:to>
                                        <p:strVal val="visible"/>
                                      </p:to>
                                    </p:set>
                                    <p:animEffect transition="in" filter="fade">
                                      <p:cBhvr>
                                        <p:cTn id="100" dur="500"/>
                                        <p:tgtEl>
                                          <p:spTgt spid="40"/>
                                        </p:tgtEl>
                                      </p:cBhvr>
                                    </p:animEffect>
                                  </p:childTnLst>
                                </p:cTn>
                              </p:par>
                              <p:par>
                                <p:cTn id="101" presetID="10" presetClass="exit" presetSubtype="0" fill="hold" grpId="1" nodeType="withEffect">
                                  <p:stCondLst>
                                    <p:cond delay="0"/>
                                  </p:stCondLst>
                                  <p:childTnLst>
                                    <p:animEffect transition="out" filter="fade">
                                      <p:cBhvr>
                                        <p:cTn id="102" dur="500"/>
                                        <p:tgtEl>
                                          <p:spTgt spid="33"/>
                                        </p:tgtEl>
                                      </p:cBhvr>
                                    </p:animEffect>
                                    <p:set>
                                      <p:cBhvr>
                                        <p:cTn id="103" dur="1" fill="hold">
                                          <p:stCondLst>
                                            <p:cond delay="499"/>
                                          </p:stCondLst>
                                        </p:cTn>
                                        <p:tgtEl>
                                          <p:spTgt spid="33"/>
                                        </p:tgtEl>
                                        <p:attrNameLst>
                                          <p:attrName>style.visibility</p:attrName>
                                        </p:attrNameLst>
                                      </p:cBhvr>
                                      <p:to>
                                        <p:strVal val="hidden"/>
                                      </p:to>
                                    </p:set>
                                  </p:childTnLst>
                                </p:cTn>
                              </p:par>
                              <p:par>
                                <p:cTn id="104" presetID="10" presetClass="exit" presetSubtype="0" fill="hold" grpId="1" nodeType="withEffect">
                                  <p:stCondLst>
                                    <p:cond delay="0"/>
                                  </p:stCondLst>
                                  <p:childTnLst>
                                    <p:animEffect transition="out" filter="fade">
                                      <p:cBhvr>
                                        <p:cTn id="105" dur="500"/>
                                        <p:tgtEl>
                                          <p:spTgt spid="36"/>
                                        </p:tgtEl>
                                      </p:cBhvr>
                                    </p:animEffect>
                                    <p:set>
                                      <p:cBhvr>
                                        <p:cTn id="106" dur="1" fill="hold">
                                          <p:stCondLst>
                                            <p:cond delay="499"/>
                                          </p:stCondLst>
                                        </p:cTn>
                                        <p:tgtEl>
                                          <p:spTgt spid="36"/>
                                        </p:tgtEl>
                                        <p:attrNameLst>
                                          <p:attrName>style.visibility</p:attrName>
                                        </p:attrNameLst>
                                      </p:cBhvr>
                                      <p:to>
                                        <p:strVal val="hidden"/>
                                      </p:to>
                                    </p:set>
                                  </p:childTnLst>
                                </p:cTn>
                              </p:par>
                              <p:par>
                                <p:cTn id="107" presetID="10" presetClass="exit" presetSubtype="0" fill="hold" grpId="1" nodeType="withEffect">
                                  <p:stCondLst>
                                    <p:cond delay="0"/>
                                  </p:stCondLst>
                                  <p:childTnLst>
                                    <p:animEffect transition="out" filter="fade">
                                      <p:cBhvr>
                                        <p:cTn id="108" dur="500"/>
                                        <p:tgtEl>
                                          <p:spTgt spid="34"/>
                                        </p:tgtEl>
                                      </p:cBhvr>
                                    </p:animEffect>
                                    <p:set>
                                      <p:cBhvr>
                                        <p:cTn id="109" dur="1" fill="hold">
                                          <p:stCondLst>
                                            <p:cond delay="499"/>
                                          </p:stCondLst>
                                        </p:cTn>
                                        <p:tgtEl>
                                          <p:spTgt spid="34"/>
                                        </p:tgtEl>
                                        <p:attrNameLst>
                                          <p:attrName>style.visibility</p:attrName>
                                        </p:attrNameLst>
                                      </p:cBhvr>
                                      <p:to>
                                        <p:strVal val="hidden"/>
                                      </p:to>
                                    </p:set>
                                  </p:childTnLst>
                                </p:cTn>
                              </p:par>
                              <p:par>
                                <p:cTn id="110" presetID="10" presetClass="exit" presetSubtype="0" fill="hold" grpId="1" nodeType="withEffect">
                                  <p:stCondLst>
                                    <p:cond delay="0"/>
                                  </p:stCondLst>
                                  <p:childTnLst>
                                    <p:animEffect transition="out" filter="fade">
                                      <p:cBhvr>
                                        <p:cTn id="111" dur="500"/>
                                        <p:tgtEl>
                                          <p:spTgt spid="38"/>
                                        </p:tgtEl>
                                      </p:cBhvr>
                                    </p:animEffect>
                                    <p:set>
                                      <p:cBhvr>
                                        <p:cTn id="112" dur="1" fill="hold">
                                          <p:stCondLst>
                                            <p:cond delay="4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2" grpId="0"/>
      <p:bldP spid="13" grpId="0"/>
      <p:bldP spid="15" grpId="0"/>
      <p:bldP spid="16" grpId="0"/>
      <p:bldP spid="21" grpId="0" animBg="1"/>
      <p:bldP spid="21" grpId="1" animBg="1"/>
      <p:bldP spid="23" grpId="0" animBg="1"/>
      <p:bldP spid="23" grpId="1" animBg="1"/>
      <p:bldP spid="24" grpId="0" animBg="1"/>
      <p:bldP spid="24" grpId="1" animBg="1"/>
      <p:bldP spid="25" grpId="0"/>
      <p:bldP spid="26" grpId="0"/>
      <p:bldP spid="33" grpId="0" animBg="1"/>
      <p:bldP spid="33" grpId="1" animBg="1"/>
      <p:bldP spid="34" grpId="0" animBg="1"/>
      <p:bldP spid="34" grpId="1" animBg="1"/>
      <p:bldP spid="36" grpId="0" animBg="1"/>
      <p:bldP spid="36" grpId="1" animBg="1"/>
      <p:bldP spid="38" grpId="0" animBg="1"/>
      <p:bldP spid="38" grpId="1" animBg="1"/>
      <p:bldP spid="32" grpId="0"/>
      <p:bldP spid="40" grpId="0"/>
      <p:bldP spid="39" grpId="0" animBg="1"/>
      <p:bldP spid="4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FF19-0E0E-17B5-BC06-9B000F88B54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ABACFB61-439C-312F-1350-B854B8134799}"/>
              </a:ext>
            </a:extLst>
          </p:cNvPr>
          <p:cNvSpPr txBox="1"/>
          <p:nvPr/>
        </p:nvSpPr>
        <p:spPr>
          <a:xfrm>
            <a:off x="-86693" y="119023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Quick sort algorithm: </a:t>
            </a:r>
            <a:r>
              <a:rPr lang="en-US" dirty="0"/>
              <a:t>https://www.geeksforgeeks.org/quick-sort/</a:t>
            </a:r>
          </a:p>
        </p:txBody>
      </p:sp>
      <p:sp>
        <p:nvSpPr>
          <p:cNvPr id="4" name="TextBox 3">
            <a:extLst>
              <a:ext uri="{FF2B5EF4-FFF2-40B4-BE49-F238E27FC236}">
                <a16:creationId xmlns:a16="http://schemas.microsoft.com/office/drawing/2014/main" id="{C8DB5D3D-B318-5E37-6E7C-C28F59A441B1}"/>
              </a:ext>
            </a:extLst>
          </p:cNvPr>
          <p:cNvSpPr txBox="1"/>
          <p:nvPr/>
        </p:nvSpPr>
        <p:spPr>
          <a:xfrm>
            <a:off x="-86692" y="3244334"/>
            <a:ext cx="12192000" cy="584775"/>
          </a:xfrm>
          <a:prstGeom prst="rect">
            <a:avLst/>
          </a:prstGeom>
          <a:noFill/>
        </p:spPr>
        <p:txBody>
          <a:bodyPr wrap="square" rtlCol="0">
            <a:spAutoFit/>
          </a:bodyPr>
          <a:lstStyle/>
          <a:p>
            <a:r>
              <a:rPr lang="en-US" sz="32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10-minute break! Take some rest or solve exercises 4 and 5</a:t>
            </a:r>
          </a:p>
        </p:txBody>
      </p:sp>
    </p:spTree>
    <p:extLst>
      <p:ext uri="{BB962C8B-B14F-4D97-AF65-F5344CB8AC3E}">
        <p14:creationId xmlns:p14="http://schemas.microsoft.com/office/powerpoint/2010/main" val="1475913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79C01-2F02-7D1C-C732-8FBF268BCA8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Object-oriented Programming (OOP)</a:t>
            </a:r>
          </a:p>
        </p:txBody>
      </p:sp>
      <p:pic>
        <p:nvPicPr>
          <p:cNvPr id="4" name="Picture 3">
            <a:extLst>
              <a:ext uri="{FF2B5EF4-FFF2-40B4-BE49-F238E27FC236}">
                <a16:creationId xmlns:a16="http://schemas.microsoft.com/office/drawing/2014/main" id="{0905769F-3DAC-DD9F-AA70-493D3BA5D69E}"/>
              </a:ext>
            </a:extLst>
          </p:cNvPr>
          <p:cNvPicPr>
            <a:picLocks noChangeAspect="1"/>
          </p:cNvPicPr>
          <p:nvPr/>
        </p:nvPicPr>
        <p:blipFill>
          <a:blip r:embed="rId2"/>
          <a:stretch>
            <a:fillRect/>
          </a:stretch>
        </p:blipFill>
        <p:spPr>
          <a:xfrm>
            <a:off x="146752" y="2712371"/>
            <a:ext cx="5749912" cy="400951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5" name="TextBox 4">
            <a:extLst>
              <a:ext uri="{FF2B5EF4-FFF2-40B4-BE49-F238E27FC236}">
                <a16:creationId xmlns:a16="http://schemas.microsoft.com/office/drawing/2014/main" id="{945BCF55-859B-FB51-5783-C82608EA048C}"/>
              </a:ext>
            </a:extLst>
          </p:cNvPr>
          <p:cNvSpPr txBox="1"/>
          <p:nvPr/>
        </p:nvSpPr>
        <p:spPr>
          <a:xfrm>
            <a:off x="-65753" y="147088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Real life cake into code </a:t>
            </a:r>
            <a:r>
              <a:rPr lang="en-US" dirty="0"/>
              <a:t>(in Java)</a:t>
            </a:r>
          </a:p>
        </p:txBody>
      </p:sp>
      <p:pic>
        <p:nvPicPr>
          <p:cNvPr id="7" name="Picture 6">
            <a:extLst>
              <a:ext uri="{FF2B5EF4-FFF2-40B4-BE49-F238E27FC236}">
                <a16:creationId xmlns:a16="http://schemas.microsoft.com/office/drawing/2014/main" id="{AD02242B-B481-80AA-4FBF-B75D1222A037}"/>
              </a:ext>
            </a:extLst>
          </p:cNvPr>
          <p:cNvPicPr>
            <a:picLocks noChangeAspect="1"/>
          </p:cNvPicPr>
          <p:nvPr/>
        </p:nvPicPr>
        <p:blipFill>
          <a:blip r:embed="rId3"/>
          <a:stretch>
            <a:fillRect/>
          </a:stretch>
        </p:blipFill>
        <p:spPr>
          <a:xfrm>
            <a:off x="6295337" y="2712370"/>
            <a:ext cx="3707221" cy="401421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8" name="TextBox 7">
            <a:extLst>
              <a:ext uri="{FF2B5EF4-FFF2-40B4-BE49-F238E27FC236}">
                <a16:creationId xmlns:a16="http://schemas.microsoft.com/office/drawing/2014/main" id="{3D4E3DAE-0847-57D8-42DF-9850EA8622D6}"/>
              </a:ext>
            </a:extLst>
          </p:cNvPr>
          <p:cNvSpPr txBox="1"/>
          <p:nvPr/>
        </p:nvSpPr>
        <p:spPr>
          <a:xfrm>
            <a:off x="146752" y="2343038"/>
            <a:ext cx="1401346" cy="369332"/>
          </a:xfrm>
          <a:prstGeom prst="rect">
            <a:avLst/>
          </a:prstGeom>
          <a:noFill/>
        </p:spPr>
        <p:txBody>
          <a:bodyPr wrap="none" rtlCol="0">
            <a:spAutoFit/>
          </a:bodyPr>
          <a:lstStyle/>
          <a:p>
            <a:r>
              <a:rPr lang="en-US" dirty="0"/>
              <a:t>Main class:</a:t>
            </a:r>
          </a:p>
        </p:txBody>
      </p:sp>
      <p:sp>
        <p:nvSpPr>
          <p:cNvPr id="9" name="TextBox 8">
            <a:extLst>
              <a:ext uri="{FF2B5EF4-FFF2-40B4-BE49-F238E27FC236}">
                <a16:creationId xmlns:a16="http://schemas.microsoft.com/office/drawing/2014/main" id="{6DB961F8-0CC6-6974-8B95-EF41D83EC8CE}"/>
              </a:ext>
            </a:extLst>
          </p:cNvPr>
          <p:cNvSpPr txBox="1"/>
          <p:nvPr/>
        </p:nvSpPr>
        <p:spPr>
          <a:xfrm>
            <a:off x="6295337" y="2343038"/>
            <a:ext cx="1470274" cy="369332"/>
          </a:xfrm>
          <a:prstGeom prst="rect">
            <a:avLst/>
          </a:prstGeom>
          <a:noFill/>
        </p:spPr>
        <p:txBody>
          <a:bodyPr wrap="none" rtlCol="0">
            <a:spAutoFit/>
          </a:bodyPr>
          <a:lstStyle/>
          <a:p>
            <a:r>
              <a:rPr lang="en-US" dirty="0"/>
              <a:t>Baker class:</a:t>
            </a:r>
          </a:p>
        </p:txBody>
      </p:sp>
      <p:sp>
        <p:nvSpPr>
          <p:cNvPr id="10" name="Right Brace 9">
            <a:extLst>
              <a:ext uri="{FF2B5EF4-FFF2-40B4-BE49-F238E27FC236}">
                <a16:creationId xmlns:a16="http://schemas.microsoft.com/office/drawing/2014/main" id="{F7966D3C-E6AF-84CD-49F2-139B038EAA0A}"/>
              </a:ext>
            </a:extLst>
          </p:cNvPr>
          <p:cNvSpPr/>
          <p:nvPr/>
        </p:nvSpPr>
        <p:spPr>
          <a:xfrm>
            <a:off x="2945624" y="4865166"/>
            <a:ext cx="328068" cy="1284349"/>
          </a:xfrm>
          <a:prstGeom prst="rightBrace">
            <a:avLst/>
          </a:prstGeom>
          <a:ln w="28575"/>
        </p:spPr>
        <p:style>
          <a:lnRef idx="1">
            <a:schemeClr val="accent5"/>
          </a:lnRef>
          <a:fillRef idx="0">
            <a:schemeClr val="accent5"/>
          </a:fillRef>
          <a:effectRef idx="0">
            <a:schemeClr val="accent5"/>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35BAE2F9-403D-892C-45D0-8C0C0EB0EDC2}"/>
              </a:ext>
            </a:extLst>
          </p:cNvPr>
          <p:cNvSpPr txBox="1"/>
          <p:nvPr/>
        </p:nvSpPr>
        <p:spPr>
          <a:xfrm>
            <a:off x="594334" y="968015"/>
            <a:ext cx="11003333" cy="523220"/>
          </a:xfrm>
          <a:prstGeom prst="rect">
            <a:avLst/>
          </a:prstGeom>
          <a:noFill/>
        </p:spPr>
        <p:txBody>
          <a:bodyPr wrap="non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Purpose: To separate concerns into entities (coded as objects)</a:t>
            </a:r>
          </a:p>
        </p:txBody>
      </p:sp>
      <p:sp>
        <p:nvSpPr>
          <p:cNvPr id="12" name="TextBox 11">
            <a:extLst>
              <a:ext uri="{FF2B5EF4-FFF2-40B4-BE49-F238E27FC236}">
                <a16:creationId xmlns:a16="http://schemas.microsoft.com/office/drawing/2014/main" id="{16B37CB6-4F35-81C4-5BD7-4669608A515F}"/>
              </a:ext>
            </a:extLst>
          </p:cNvPr>
          <p:cNvSpPr txBox="1"/>
          <p:nvPr/>
        </p:nvSpPr>
        <p:spPr>
          <a:xfrm>
            <a:off x="3357454" y="5184174"/>
            <a:ext cx="1697901" cy="646331"/>
          </a:xfrm>
          <a:prstGeom prst="rect">
            <a:avLst/>
          </a:prstGeom>
          <a:noFill/>
        </p:spPr>
        <p:txBody>
          <a:bodyPr wrap="non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Procedural </a:t>
            </a:r>
          </a:p>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Programming</a:t>
            </a:r>
          </a:p>
        </p:txBody>
      </p:sp>
      <p:cxnSp>
        <p:nvCxnSpPr>
          <p:cNvPr id="14" name="Straight Arrow Connector 13">
            <a:extLst>
              <a:ext uri="{FF2B5EF4-FFF2-40B4-BE49-F238E27FC236}">
                <a16:creationId xmlns:a16="http://schemas.microsoft.com/office/drawing/2014/main" id="{604B8CF8-2DC1-94CF-D430-F3F19C9714FD}"/>
              </a:ext>
            </a:extLst>
          </p:cNvPr>
          <p:cNvCxnSpPr>
            <a:cxnSpLocks/>
          </p:cNvCxnSpPr>
          <p:nvPr/>
        </p:nvCxnSpPr>
        <p:spPr>
          <a:xfrm>
            <a:off x="9004397" y="3294632"/>
            <a:ext cx="1249447" cy="830638"/>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15" name="Straight Arrow Connector 14">
            <a:extLst>
              <a:ext uri="{FF2B5EF4-FFF2-40B4-BE49-F238E27FC236}">
                <a16:creationId xmlns:a16="http://schemas.microsoft.com/office/drawing/2014/main" id="{3C291687-2258-C14F-3132-4D764F1DE589}"/>
              </a:ext>
            </a:extLst>
          </p:cNvPr>
          <p:cNvCxnSpPr>
            <a:cxnSpLocks/>
          </p:cNvCxnSpPr>
          <p:nvPr/>
        </p:nvCxnSpPr>
        <p:spPr>
          <a:xfrm flipV="1">
            <a:off x="9548849" y="4717129"/>
            <a:ext cx="704995" cy="29348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19" name="Straight Arrow Connector 18">
            <a:extLst>
              <a:ext uri="{FF2B5EF4-FFF2-40B4-BE49-F238E27FC236}">
                <a16:creationId xmlns:a16="http://schemas.microsoft.com/office/drawing/2014/main" id="{F4725456-738B-5373-131B-BFB4FA460666}"/>
              </a:ext>
            </a:extLst>
          </p:cNvPr>
          <p:cNvCxnSpPr>
            <a:cxnSpLocks/>
          </p:cNvCxnSpPr>
          <p:nvPr/>
        </p:nvCxnSpPr>
        <p:spPr>
          <a:xfrm flipV="1">
            <a:off x="8376183" y="5339244"/>
            <a:ext cx="1877661" cy="491261"/>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24" name="TextBox 23">
            <a:extLst>
              <a:ext uri="{FF2B5EF4-FFF2-40B4-BE49-F238E27FC236}">
                <a16:creationId xmlns:a16="http://schemas.microsoft.com/office/drawing/2014/main" id="{ABDAB913-BC97-3608-9FC5-1DEE2F35C349}"/>
              </a:ext>
            </a:extLst>
          </p:cNvPr>
          <p:cNvSpPr txBox="1"/>
          <p:nvPr/>
        </p:nvSpPr>
        <p:spPr>
          <a:xfrm>
            <a:off x="10253844" y="3813140"/>
            <a:ext cx="1938156" cy="2031325"/>
          </a:xfrm>
          <a:prstGeom prst="rect">
            <a:avLst/>
          </a:prstGeom>
          <a:noFill/>
        </p:spPr>
        <p:txBody>
          <a:bodyPr wrap="square" rtlCol="0">
            <a:spAutoFit/>
          </a:bodyPr>
          <a:lstStyle/>
          <a:p>
            <a:r>
              <a:rPr lang="en-US" dirty="0">
                <a:ln>
                  <a:solidFill>
                    <a:schemeClr val="accent4">
                      <a:lumMod val="75000"/>
                    </a:schemeClr>
                  </a:solidFill>
                </a:ln>
              </a:rPr>
              <a:t>It’s the baker’s responsibility to add ingredients, mix the bowl, pour the mixture to a mold, </a:t>
            </a:r>
            <a:r>
              <a:rPr lang="en-US" dirty="0" err="1">
                <a:ln>
                  <a:solidFill>
                    <a:schemeClr val="accent4">
                      <a:lumMod val="75000"/>
                    </a:schemeClr>
                  </a:solidFill>
                </a:ln>
              </a:rPr>
              <a:t>etc</a:t>
            </a:r>
            <a:endParaRPr lang="en-US" dirty="0">
              <a:ln>
                <a:solidFill>
                  <a:schemeClr val="accent4">
                    <a:lumMod val="75000"/>
                  </a:schemeClr>
                </a:solidFill>
              </a:ln>
            </a:endParaRPr>
          </a:p>
        </p:txBody>
      </p:sp>
    </p:spTree>
    <p:extLst>
      <p:ext uri="{BB962C8B-B14F-4D97-AF65-F5344CB8AC3E}">
        <p14:creationId xmlns:p14="http://schemas.microsoft.com/office/powerpoint/2010/main" val="3756930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par>
                                <p:cTn id="35" presetID="10" presetClass="entr" presetSubtype="0" fill="hold" nodeType="with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par>
                                <p:cTn id="43" presetID="10" presetClass="entr" presetSubtype="0" fill="hold" nodeType="with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par>
                                <p:cTn id="46" presetID="10" presetClass="entr" presetSubtype="0" fill="hold" nodeType="with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childTnLst>
                          </p:cTn>
                        </p:par>
                        <p:par>
                          <p:cTn id="49" fill="hold">
                            <p:stCondLst>
                              <p:cond delay="500"/>
                            </p:stCondLst>
                            <p:childTnLst>
                              <p:par>
                                <p:cTn id="50" presetID="10" presetClass="entr" presetSubtype="0" fill="hold" grpId="0" nodeType="after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0" grpId="0" animBg="1"/>
      <p:bldP spid="11" grpId="0"/>
      <p:bldP spid="12" grpId="0"/>
      <p:bldP spid="2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79C01-2F02-7D1C-C732-8FBF268BCA8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Object-oriented Programming (OOP)</a:t>
            </a:r>
          </a:p>
        </p:txBody>
      </p:sp>
      <p:sp>
        <p:nvSpPr>
          <p:cNvPr id="8" name="TextBox 7">
            <a:extLst>
              <a:ext uri="{FF2B5EF4-FFF2-40B4-BE49-F238E27FC236}">
                <a16:creationId xmlns:a16="http://schemas.microsoft.com/office/drawing/2014/main" id="{3D4E3DAE-0847-57D8-42DF-9850EA8622D6}"/>
              </a:ext>
            </a:extLst>
          </p:cNvPr>
          <p:cNvSpPr txBox="1"/>
          <p:nvPr/>
        </p:nvSpPr>
        <p:spPr>
          <a:xfrm>
            <a:off x="146752" y="2343038"/>
            <a:ext cx="2093843" cy="369332"/>
          </a:xfrm>
          <a:prstGeom prst="rect">
            <a:avLst/>
          </a:prstGeom>
          <a:noFill/>
        </p:spPr>
        <p:txBody>
          <a:bodyPr wrap="none" rtlCol="0">
            <a:spAutoFit/>
          </a:bodyPr>
          <a:lstStyle/>
          <a:p>
            <a:r>
              <a:rPr lang="en-US" dirty="0"/>
              <a:t>Good Bowl class:</a:t>
            </a:r>
          </a:p>
        </p:txBody>
      </p:sp>
      <p:sp>
        <p:nvSpPr>
          <p:cNvPr id="9" name="TextBox 8">
            <a:extLst>
              <a:ext uri="{FF2B5EF4-FFF2-40B4-BE49-F238E27FC236}">
                <a16:creationId xmlns:a16="http://schemas.microsoft.com/office/drawing/2014/main" id="{6DB961F8-0CC6-6974-8B95-EF41D83EC8CE}"/>
              </a:ext>
            </a:extLst>
          </p:cNvPr>
          <p:cNvSpPr txBox="1"/>
          <p:nvPr/>
        </p:nvSpPr>
        <p:spPr>
          <a:xfrm>
            <a:off x="4731783" y="2343038"/>
            <a:ext cx="1880643" cy="369332"/>
          </a:xfrm>
          <a:prstGeom prst="rect">
            <a:avLst/>
          </a:prstGeom>
          <a:noFill/>
        </p:spPr>
        <p:txBody>
          <a:bodyPr wrap="none" rtlCol="0">
            <a:spAutoFit/>
          </a:bodyPr>
          <a:lstStyle/>
          <a:p>
            <a:r>
              <a:rPr lang="en-US" dirty="0"/>
              <a:t>Bad Bowl class:</a:t>
            </a:r>
          </a:p>
        </p:txBody>
      </p:sp>
      <p:sp>
        <p:nvSpPr>
          <p:cNvPr id="11" name="TextBox 10">
            <a:extLst>
              <a:ext uri="{FF2B5EF4-FFF2-40B4-BE49-F238E27FC236}">
                <a16:creationId xmlns:a16="http://schemas.microsoft.com/office/drawing/2014/main" id="{35BAE2F9-403D-892C-45D0-8C0C0EB0EDC2}"/>
              </a:ext>
            </a:extLst>
          </p:cNvPr>
          <p:cNvSpPr txBox="1"/>
          <p:nvPr/>
        </p:nvSpPr>
        <p:spPr>
          <a:xfrm>
            <a:off x="594334" y="968015"/>
            <a:ext cx="11003333" cy="523220"/>
          </a:xfrm>
          <a:prstGeom prst="rect">
            <a:avLst/>
          </a:prstGeom>
          <a:noFill/>
        </p:spPr>
        <p:txBody>
          <a:bodyPr wrap="non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Purpose: To separate concerns into entities (coded as objects)</a:t>
            </a:r>
          </a:p>
        </p:txBody>
      </p:sp>
      <p:pic>
        <p:nvPicPr>
          <p:cNvPr id="6" name="Picture 5">
            <a:extLst>
              <a:ext uri="{FF2B5EF4-FFF2-40B4-BE49-F238E27FC236}">
                <a16:creationId xmlns:a16="http://schemas.microsoft.com/office/drawing/2014/main" id="{04C9D4CF-A1CF-90E6-5FE6-95AA193076D3}"/>
              </a:ext>
            </a:extLst>
          </p:cNvPr>
          <p:cNvPicPr>
            <a:picLocks noChangeAspect="1"/>
          </p:cNvPicPr>
          <p:nvPr/>
        </p:nvPicPr>
        <p:blipFill>
          <a:blip r:embed="rId6"/>
          <a:stretch>
            <a:fillRect/>
          </a:stretch>
        </p:blipFill>
        <p:spPr>
          <a:xfrm>
            <a:off x="146752" y="2724129"/>
            <a:ext cx="4213411" cy="38121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Picture 12">
            <a:extLst>
              <a:ext uri="{FF2B5EF4-FFF2-40B4-BE49-F238E27FC236}">
                <a16:creationId xmlns:a16="http://schemas.microsoft.com/office/drawing/2014/main" id="{ED46E3ED-3543-5DA1-1B8B-B24ED5F1E963}"/>
              </a:ext>
            </a:extLst>
          </p:cNvPr>
          <p:cNvPicPr>
            <a:picLocks noChangeAspect="1"/>
          </p:cNvPicPr>
          <p:nvPr/>
        </p:nvPicPr>
        <p:blipFill>
          <a:blip r:embed="rId7"/>
          <a:stretch>
            <a:fillRect/>
          </a:stretch>
        </p:blipFill>
        <p:spPr>
          <a:xfrm>
            <a:off x="4731783" y="2724129"/>
            <a:ext cx="3998371" cy="38121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TextBox 13">
            <a:extLst>
              <a:ext uri="{FF2B5EF4-FFF2-40B4-BE49-F238E27FC236}">
                <a16:creationId xmlns:a16="http://schemas.microsoft.com/office/drawing/2014/main" id="{F9C69578-A296-5853-28BE-5620E3A937F8}"/>
              </a:ext>
            </a:extLst>
          </p:cNvPr>
          <p:cNvSpPr txBox="1"/>
          <p:nvPr/>
        </p:nvSpPr>
        <p:spPr>
          <a:xfrm>
            <a:off x="-65753" y="147088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Bad Code example: Real life cake into code </a:t>
            </a:r>
            <a:r>
              <a:rPr lang="en-US" dirty="0"/>
              <a:t>(in Java)</a:t>
            </a:r>
          </a:p>
        </p:txBody>
      </p:sp>
      <p:sp>
        <p:nvSpPr>
          <p:cNvPr id="15" name="TextBox 14">
            <a:extLst>
              <a:ext uri="{FF2B5EF4-FFF2-40B4-BE49-F238E27FC236}">
                <a16:creationId xmlns:a16="http://schemas.microsoft.com/office/drawing/2014/main" id="{B6D3B4E9-66AC-C91B-E3ED-2FE45E92232D}"/>
              </a:ext>
            </a:extLst>
          </p:cNvPr>
          <p:cNvSpPr txBox="1"/>
          <p:nvPr/>
        </p:nvSpPr>
        <p:spPr>
          <a:xfrm>
            <a:off x="8899695" y="2712370"/>
            <a:ext cx="3226553" cy="2031325"/>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What if instead of Jordan making a cake, we want Gordon Ramsay to bake a cake? He’ll surely do things differently. But right now he can’t because the bowl is the boss.</a:t>
            </a:r>
          </a:p>
        </p:txBody>
      </p:sp>
      <p:pic>
        <p:nvPicPr>
          <p:cNvPr id="1026" name="Picture 2" descr="22 Times Aspiring Cooks Failed and Got Roasted to a Sizzling Crisp By Gordon  Ramsay on Twitter - FAIL Blog - Funny Fails">
            <a:extLst>
              <a:ext uri="{FF2B5EF4-FFF2-40B4-BE49-F238E27FC236}">
                <a16:creationId xmlns:a16="http://schemas.microsoft.com/office/drawing/2014/main" id="{F32EF9F9-F091-B544-599F-F23317542A4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991238" y="4557866"/>
            <a:ext cx="3043465" cy="2291890"/>
          </a:xfrm>
          <a:prstGeom prst="rect">
            <a:avLst/>
          </a:prstGeom>
          <a:noFill/>
          <a:extLst>
            <a:ext uri="{909E8E84-426E-40DD-AFC4-6F175D3DCCD1}">
              <a14:hiddenFill xmlns:a14="http://schemas.microsoft.com/office/drawing/2010/main">
                <a:solidFill>
                  <a:srgbClr val="FFFFFF"/>
                </a:solidFill>
              </a14:hiddenFill>
            </a:ext>
          </a:extLst>
        </p:spPr>
      </p:pic>
      <p:pic>
        <p:nvPicPr>
          <p:cNvPr id="16" name="gordon-ramsey-what-are-you-an-idiot-sandwich">
            <a:hlinkClick r:id="" action="ppaction://media"/>
            <a:extLst>
              <a:ext uri="{FF2B5EF4-FFF2-40B4-BE49-F238E27FC236}">
                <a16:creationId xmlns:a16="http://schemas.microsoft.com/office/drawing/2014/main" id="{44B24EAA-5045-90AC-8B42-E3E7EE7B0A0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9097962" y="7303294"/>
            <a:ext cx="406400" cy="406400"/>
          </a:xfrm>
          <a:prstGeom prst="rect">
            <a:avLst/>
          </a:prstGeom>
        </p:spPr>
      </p:pic>
      <p:pic>
        <p:nvPicPr>
          <p:cNvPr id="1028" name="Picture 4" descr="Which Wich® Superior Sandwiches : Custom-Crafted Sandwich Shop">
            <a:extLst>
              <a:ext uri="{FF2B5EF4-FFF2-40B4-BE49-F238E27FC236}">
                <a16:creationId xmlns:a16="http://schemas.microsoft.com/office/drawing/2014/main" id="{807A9AC0-D04B-D54E-45A3-0EBBD7A1C17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419761" y="5037812"/>
            <a:ext cx="2151856" cy="1331998"/>
          </a:xfrm>
          <a:prstGeom prst="rect">
            <a:avLst/>
          </a:prstGeom>
          <a:noFill/>
          <a:extLst>
            <a:ext uri="{909E8E84-426E-40DD-AFC4-6F175D3DCCD1}">
              <a14:hiddenFill xmlns:a14="http://schemas.microsoft.com/office/drawing/2010/main">
                <a:solidFill>
                  <a:srgbClr val="FFFFFF"/>
                </a:solidFill>
              </a14:hiddenFill>
            </a:ext>
          </a:extLst>
        </p:spPr>
      </p:pic>
      <p:pic>
        <p:nvPicPr>
          <p:cNvPr id="19" name="sfx-punch">
            <a:hlinkClick r:id="" action="ppaction://media"/>
            <a:extLst>
              <a:ext uri="{FF2B5EF4-FFF2-40B4-BE49-F238E27FC236}">
                <a16:creationId xmlns:a16="http://schemas.microsoft.com/office/drawing/2014/main" id="{D9D5BE30-036E-6C24-5CF1-BC5D3D25608E}"/>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7568142" y="7303294"/>
            <a:ext cx="406400" cy="406400"/>
          </a:xfrm>
          <a:prstGeom prst="rect">
            <a:avLst/>
          </a:prstGeom>
        </p:spPr>
      </p:pic>
    </p:spTree>
    <p:extLst>
      <p:ext uri="{BB962C8B-B14F-4D97-AF65-F5344CB8AC3E}">
        <p14:creationId xmlns:p14="http://schemas.microsoft.com/office/powerpoint/2010/main" val="892067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2"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1+#ppt_w/2"/>
                                          </p:val>
                                        </p:tav>
                                        <p:tav tm="100000">
                                          <p:val>
                                            <p:strVal val="#ppt_x"/>
                                          </p:val>
                                        </p:tav>
                                      </p:tavLst>
                                    </p:anim>
                                    <p:anim calcmode="lin" valueType="num">
                                      <p:cBhvr additive="base">
                                        <p:cTn id="31" dur="500" fill="hold"/>
                                        <p:tgtEl>
                                          <p:spTgt spid="15"/>
                                        </p:tgtEl>
                                        <p:attrNameLst>
                                          <p:attrName>ppt_y</p:attrName>
                                        </p:attrNameLst>
                                      </p:cBhvr>
                                      <p:tavLst>
                                        <p:tav tm="0">
                                          <p:val>
                                            <p:strVal val="#ppt_y"/>
                                          </p:val>
                                        </p:tav>
                                        <p:tav tm="100000">
                                          <p:val>
                                            <p:strVal val="#ppt_y"/>
                                          </p:val>
                                        </p:tav>
                                      </p:tavLst>
                                    </p:anim>
                                  </p:childTnLst>
                                </p:cTn>
                              </p:par>
                              <p:par>
                                <p:cTn id="32" presetID="42" presetClass="entr" presetSubtype="0" fill="hold" nodeType="withEffect">
                                  <p:stCondLst>
                                    <p:cond delay="1000"/>
                                  </p:stCondLst>
                                  <p:childTnLst>
                                    <p:set>
                                      <p:cBhvr>
                                        <p:cTn id="33" dur="1" fill="hold">
                                          <p:stCondLst>
                                            <p:cond delay="0"/>
                                          </p:stCondLst>
                                        </p:cTn>
                                        <p:tgtEl>
                                          <p:spTgt spid="1026"/>
                                        </p:tgtEl>
                                        <p:attrNameLst>
                                          <p:attrName>style.visibility</p:attrName>
                                        </p:attrNameLst>
                                      </p:cBhvr>
                                      <p:to>
                                        <p:strVal val="visible"/>
                                      </p:to>
                                    </p:set>
                                    <p:animEffect transition="in" filter="fade">
                                      <p:cBhvr>
                                        <p:cTn id="34" dur="1000"/>
                                        <p:tgtEl>
                                          <p:spTgt spid="1026"/>
                                        </p:tgtEl>
                                      </p:cBhvr>
                                    </p:animEffect>
                                    <p:anim calcmode="lin" valueType="num">
                                      <p:cBhvr>
                                        <p:cTn id="35" dur="1000" fill="hold"/>
                                        <p:tgtEl>
                                          <p:spTgt spid="1026"/>
                                        </p:tgtEl>
                                        <p:attrNameLst>
                                          <p:attrName>ppt_x</p:attrName>
                                        </p:attrNameLst>
                                      </p:cBhvr>
                                      <p:tavLst>
                                        <p:tav tm="0">
                                          <p:val>
                                            <p:strVal val="#ppt_x"/>
                                          </p:val>
                                        </p:tav>
                                        <p:tav tm="100000">
                                          <p:val>
                                            <p:strVal val="#ppt_x"/>
                                          </p:val>
                                        </p:tav>
                                      </p:tavLst>
                                    </p:anim>
                                    <p:anim calcmode="lin" valueType="num">
                                      <p:cBhvr>
                                        <p:cTn id="36" dur="1000" fill="hold"/>
                                        <p:tgtEl>
                                          <p:spTgt spid="1026"/>
                                        </p:tgtEl>
                                        <p:attrNameLst>
                                          <p:attrName>ppt_y</p:attrName>
                                        </p:attrNameLst>
                                      </p:cBhvr>
                                      <p:tavLst>
                                        <p:tav tm="0">
                                          <p:val>
                                            <p:strVal val="#ppt_y+.1"/>
                                          </p:val>
                                        </p:tav>
                                        <p:tav tm="100000">
                                          <p:val>
                                            <p:strVal val="#ppt_y"/>
                                          </p:val>
                                        </p:tav>
                                      </p:tavLst>
                                    </p:anim>
                                  </p:childTnLst>
                                </p:cTn>
                              </p:par>
                            </p:childTnLst>
                          </p:cTn>
                        </p:par>
                        <p:par>
                          <p:cTn id="37" fill="hold">
                            <p:stCondLst>
                              <p:cond delay="2000"/>
                            </p:stCondLst>
                            <p:childTnLst>
                              <p:par>
                                <p:cTn id="38" presetID="1" presetClass="mediacall" presetSubtype="0" fill="hold" nodeType="afterEffect">
                                  <p:stCondLst>
                                    <p:cond delay="0"/>
                                  </p:stCondLst>
                                  <p:childTnLst>
                                    <p:cmd type="call" cmd="playFrom(0.0)">
                                      <p:cBhvr>
                                        <p:cTn id="39" dur="2651" fill="hold"/>
                                        <p:tgtEl>
                                          <p:spTgt spid="16"/>
                                        </p:tgtEl>
                                      </p:cBhvr>
                                    </p:cmd>
                                  </p:childTnLst>
                                </p:cTn>
                              </p:par>
                            </p:childTnLst>
                          </p:cTn>
                        </p:par>
                        <p:par>
                          <p:cTn id="40" fill="hold">
                            <p:stCondLst>
                              <p:cond delay="4651"/>
                            </p:stCondLst>
                            <p:childTnLst>
                              <p:par>
                                <p:cTn id="41" presetID="42" presetClass="path" presetSubtype="0" fill="hold" nodeType="afterEffect">
                                  <p:stCondLst>
                                    <p:cond delay="0"/>
                                  </p:stCondLst>
                                  <p:childTnLst>
                                    <p:animMotion origin="layout" path="M -1.04167E-6 -1.48148E-6 L -0.23125 -0.02523 " pathEditMode="relative" rAng="0" ptsTypes="AA">
                                      <p:cBhvr>
                                        <p:cTn id="42" dur="1000" fill="hold"/>
                                        <p:tgtEl>
                                          <p:spTgt spid="1028"/>
                                        </p:tgtEl>
                                        <p:attrNameLst>
                                          <p:attrName>ppt_x</p:attrName>
                                          <p:attrName>ppt_y</p:attrName>
                                        </p:attrNameLst>
                                      </p:cBhvr>
                                      <p:rCtr x="-11563" y="-1273"/>
                                    </p:animMotion>
                                  </p:childTnLst>
                                </p:cTn>
                              </p:par>
                              <p:par>
                                <p:cTn id="43" presetID="8" presetClass="emph" presetSubtype="0" fill="hold" nodeType="withEffect">
                                  <p:stCondLst>
                                    <p:cond delay="0"/>
                                  </p:stCondLst>
                                  <p:childTnLst>
                                    <p:animRot by="-2700000">
                                      <p:cBhvr>
                                        <p:cTn id="44" dur="1000" fill="hold"/>
                                        <p:tgtEl>
                                          <p:spTgt spid="1028"/>
                                        </p:tgtEl>
                                        <p:attrNameLst>
                                          <p:attrName>r</p:attrName>
                                        </p:attrNameLst>
                                      </p:cBhvr>
                                    </p:animRot>
                                  </p:childTnLst>
                                </p:cTn>
                              </p:par>
                            </p:childTnLst>
                          </p:cTn>
                        </p:par>
                        <p:par>
                          <p:cTn id="45" fill="hold">
                            <p:stCondLst>
                              <p:cond delay="5651"/>
                            </p:stCondLst>
                            <p:childTnLst>
                              <p:par>
                                <p:cTn id="46" presetID="1" presetClass="mediacall" presetSubtype="0" fill="hold" nodeType="afterEffect">
                                  <p:stCondLst>
                                    <p:cond delay="0"/>
                                  </p:stCondLst>
                                  <p:childTnLst>
                                    <p:cmd type="call" cmd="playFrom(0.0)">
                                      <p:cBhvr>
                                        <p:cTn id="47" dur="1906" fill="hold"/>
                                        <p:tgtEl>
                                          <p:spTgt spid="19"/>
                                        </p:tgtEl>
                                      </p:cBhvr>
                                    </p:cmd>
                                  </p:childTnLst>
                                </p:cTn>
                              </p:par>
                              <p:par>
                                <p:cTn id="48" presetID="42" presetClass="path" presetSubtype="0" fill="hold" nodeType="withEffect">
                                  <p:stCondLst>
                                    <p:cond delay="0"/>
                                  </p:stCondLst>
                                  <p:childTnLst>
                                    <p:animMotion origin="layout" path="M -0.23125 -0.02523 L -0.17838 0.33403 " pathEditMode="relative" rAng="0" ptsTypes="AA">
                                      <p:cBhvr>
                                        <p:cTn id="49" dur="2000" fill="hold"/>
                                        <p:tgtEl>
                                          <p:spTgt spid="1028"/>
                                        </p:tgtEl>
                                        <p:attrNameLst>
                                          <p:attrName>ppt_x</p:attrName>
                                          <p:attrName>ppt_y</p:attrName>
                                        </p:attrNameLst>
                                      </p:cBhvr>
                                      <p:rCtr x="2643" y="17963"/>
                                    </p:animMotion>
                                  </p:childTnLst>
                                </p:cTn>
                              </p:par>
                              <p:par>
                                <p:cTn id="50" presetID="8" presetClass="emph" presetSubtype="0" fill="hold" nodeType="withEffect">
                                  <p:stCondLst>
                                    <p:cond delay="0"/>
                                  </p:stCondLst>
                                  <p:childTnLst>
                                    <p:animRot by="10800000">
                                      <p:cBhvr>
                                        <p:cTn id="51" dur="2000" fill="hold"/>
                                        <p:tgtEl>
                                          <p:spTgt spid="1028"/>
                                        </p:tgtEl>
                                        <p:attrNameLst>
                                          <p:attrName>r</p:attrName>
                                        </p:attrNameLst>
                                      </p:cBhvr>
                                    </p:animRot>
                                  </p:childTnLst>
                                </p:cTn>
                              </p:par>
                              <p:par>
                                <p:cTn id="52" presetID="8" presetClass="emph" presetSubtype="0" fill="hold" nodeType="withEffect">
                                  <p:stCondLst>
                                    <p:cond delay="0"/>
                                  </p:stCondLst>
                                  <p:childTnLst>
                                    <p:animRot by="-21600000">
                                      <p:cBhvr>
                                        <p:cTn id="53" dur="2000" fill="hold"/>
                                        <p:tgtEl>
                                          <p:spTgt spid="1026"/>
                                        </p:tgtEl>
                                        <p:attrNameLst>
                                          <p:attrName>r</p:attrName>
                                        </p:attrNameLst>
                                      </p:cBhvr>
                                    </p:animRot>
                                  </p:childTnLst>
                                </p:cTn>
                              </p:par>
                              <p:par>
                                <p:cTn id="54" presetID="2" presetClass="exit" presetSubtype="4" fill="hold" nodeType="withEffect">
                                  <p:stCondLst>
                                    <p:cond delay="0"/>
                                  </p:stCondLst>
                                  <p:childTnLst>
                                    <p:anim calcmode="lin" valueType="num">
                                      <p:cBhvr additive="base">
                                        <p:cTn id="55" dur="1000"/>
                                        <p:tgtEl>
                                          <p:spTgt spid="1026"/>
                                        </p:tgtEl>
                                        <p:attrNameLst>
                                          <p:attrName>ppt_x</p:attrName>
                                        </p:attrNameLst>
                                      </p:cBhvr>
                                      <p:tavLst>
                                        <p:tav tm="0">
                                          <p:val>
                                            <p:strVal val="ppt_x"/>
                                          </p:val>
                                        </p:tav>
                                        <p:tav tm="100000">
                                          <p:val>
                                            <p:strVal val="ppt_x"/>
                                          </p:val>
                                        </p:tav>
                                      </p:tavLst>
                                    </p:anim>
                                    <p:anim calcmode="lin" valueType="num">
                                      <p:cBhvr additive="base">
                                        <p:cTn id="56" dur="1000"/>
                                        <p:tgtEl>
                                          <p:spTgt spid="1026"/>
                                        </p:tgtEl>
                                        <p:attrNameLst>
                                          <p:attrName>ppt_y</p:attrName>
                                        </p:attrNameLst>
                                      </p:cBhvr>
                                      <p:tavLst>
                                        <p:tav tm="0">
                                          <p:val>
                                            <p:strVal val="ppt_y"/>
                                          </p:val>
                                        </p:tav>
                                        <p:tav tm="100000">
                                          <p:val>
                                            <p:strVal val="1+ppt_h/2"/>
                                          </p:val>
                                        </p:tav>
                                      </p:tavLst>
                                    </p:anim>
                                    <p:set>
                                      <p:cBhvr>
                                        <p:cTn id="57" dur="1" fill="hold">
                                          <p:stCondLst>
                                            <p:cond delay="999"/>
                                          </p:stCondLst>
                                        </p:cTn>
                                        <p:tgtEl>
                                          <p:spTgt spid="10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58" fill="hold" display="0">
                  <p:stCondLst>
                    <p:cond delay="indefinite"/>
                  </p:stCondLst>
                  <p:endCondLst>
                    <p:cond evt="onStopAudio" delay="0">
                      <p:tgtEl>
                        <p:sldTgt/>
                      </p:tgtEl>
                    </p:cond>
                  </p:endCondLst>
                </p:cTn>
                <p:tgtEl>
                  <p:spTgt spid="16"/>
                </p:tgtEl>
              </p:cMediaNode>
            </p:audio>
            <p:audio>
              <p:cMediaNode vol="80000">
                <p:cTn id="59" fill="hold" display="0">
                  <p:stCondLst>
                    <p:cond delay="indefinite"/>
                  </p:stCondLst>
                  <p:endCondLst>
                    <p:cond evt="onStopAudio" delay="0">
                      <p:tgtEl>
                        <p:sldTgt/>
                      </p:tgtEl>
                    </p:cond>
                  </p:endCondLst>
                </p:cTn>
                <p:tgtEl>
                  <p:spTgt spid="19"/>
                </p:tgtEl>
              </p:cMediaNode>
            </p:audio>
          </p:childTnLst>
        </p:cTn>
      </p:par>
    </p:tnLst>
    <p:bldLst>
      <p:bldP spid="8" grpId="0"/>
      <p:bldP spid="9" grpId="0"/>
      <p:bldP spid="14" grpId="0"/>
      <p:bldP spid="1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95CA4-61FB-22E0-A9A5-796CBF47620D}"/>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Object-oriented Programming (OOP)</a:t>
            </a:r>
          </a:p>
        </p:txBody>
      </p:sp>
      <p:sp>
        <p:nvSpPr>
          <p:cNvPr id="3" name="TextBox 2">
            <a:extLst>
              <a:ext uri="{FF2B5EF4-FFF2-40B4-BE49-F238E27FC236}">
                <a16:creationId xmlns:a16="http://schemas.microsoft.com/office/drawing/2014/main" id="{1F6CCC15-703A-6971-1DCC-CF93F28E19B7}"/>
              </a:ext>
            </a:extLst>
          </p:cNvPr>
          <p:cNvSpPr txBox="1"/>
          <p:nvPr/>
        </p:nvSpPr>
        <p:spPr>
          <a:xfrm>
            <a:off x="4541729" y="968015"/>
            <a:ext cx="3108543" cy="523220"/>
          </a:xfrm>
          <a:prstGeom prst="rect">
            <a:avLst/>
          </a:prstGeom>
          <a:noFill/>
        </p:spPr>
        <p:txBody>
          <a:bodyPr wrap="non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Data Abstraction</a:t>
            </a:r>
          </a:p>
        </p:txBody>
      </p:sp>
      <p:sp>
        <p:nvSpPr>
          <p:cNvPr id="4" name="TextBox 3">
            <a:extLst>
              <a:ext uri="{FF2B5EF4-FFF2-40B4-BE49-F238E27FC236}">
                <a16:creationId xmlns:a16="http://schemas.microsoft.com/office/drawing/2014/main" id="{65DD548A-2B69-7854-98F7-B09C5308E0F4}"/>
              </a:ext>
            </a:extLst>
          </p:cNvPr>
          <p:cNvSpPr txBox="1"/>
          <p:nvPr/>
        </p:nvSpPr>
        <p:spPr>
          <a:xfrm>
            <a:off x="-65753" y="147088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Lists </a:t>
            </a:r>
            <a:r>
              <a:rPr lang="en-US" dirty="0"/>
              <a:t>(in Python)</a:t>
            </a:r>
          </a:p>
        </p:txBody>
      </p:sp>
      <p:pic>
        <p:nvPicPr>
          <p:cNvPr id="6" name="Picture 5">
            <a:extLst>
              <a:ext uri="{FF2B5EF4-FFF2-40B4-BE49-F238E27FC236}">
                <a16:creationId xmlns:a16="http://schemas.microsoft.com/office/drawing/2014/main" id="{AE778211-A3D3-5953-C5F1-422C5711CCB2}"/>
              </a:ext>
            </a:extLst>
          </p:cNvPr>
          <p:cNvPicPr>
            <a:picLocks noChangeAspect="1"/>
          </p:cNvPicPr>
          <p:nvPr/>
        </p:nvPicPr>
        <p:blipFill>
          <a:blip r:embed="rId2"/>
          <a:stretch>
            <a:fillRect/>
          </a:stretch>
        </p:blipFill>
        <p:spPr>
          <a:xfrm>
            <a:off x="230085" y="1994054"/>
            <a:ext cx="7354001" cy="324960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7" name="TextBox 6">
            <a:extLst>
              <a:ext uri="{FF2B5EF4-FFF2-40B4-BE49-F238E27FC236}">
                <a16:creationId xmlns:a16="http://schemas.microsoft.com/office/drawing/2014/main" id="{2FD9E497-0B9B-CA3B-24B1-7F2964D66DD8}"/>
              </a:ext>
            </a:extLst>
          </p:cNvPr>
          <p:cNvSpPr txBox="1"/>
          <p:nvPr/>
        </p:nvSpPr>
        <p:spPr>
          <a:xfrm>
            <a:off x="7796463" y="1994054"/>
            <a:ext cx="3878981" cy="2308324"/>
          </a:xfrm>
          <a:prstGeom prst="rect">
            <a:avLst/>
          </a:prstGeom>
          <a:noFill/>
        </p:spPr>
        <p:txBody>
          <a:bodyPr wrap="square" rtlCol="0">
            <a:spAutoFit/>
          </a:bodyPr>
          <a:lstStyle/>
          <a:p>
            <a:r>
              <a:rPr lang="en-US" dirty="0">
                <a:solidFill>
                  <a:schemeClr val="accent6">
                    <a:lumMod val="75000"/>
                  </a:schemeClr>
                </a:solidFill>
              </a:rPr>
              <a:t>How do they work?</a:t>
            </a:r>
          </a:p>
          <a:p>
            <a:r>
              <a:rPr lang="en-US" dirty="0"/>
              <a:t>-Doesn’t matter.</a:t>
            </a:r>
          </a:p>
          <a:p>
            <a:endParaRPr lang="en-US" dirty="0"/>
          </a:p>
          <a:p>
            <a:r>
              <a:rPr lang="en-US" dirty="0">
                <a:solidFill>
                  <a:schemeClr val="accent2">
                    <a:lumMod val="75000"/>
                  </a:schemeClr>
                </a:solidFill>
              </a:rPr>
              <a:t>What do they do?</a:t>
            </a:r>
          </a:p>
          <a:p>
            <a:r>
              <a:rPr lang="en-US" dirty="0"/>
              <a:t>-Store elements, access elements</a:t>
            </a:r>
          </a:p>
          <a:p>
            <a:endParaRPr lang="en-US" dirty="0"/>
          </a:p>
          <a:p>
            <a:r>
              <a:rPr lang="en-US" dirty="0">
                <a:solidFill>
                  <a:schemeClr val="accent2">
                    <a:lumMod val="75000"/>
                  </a:schemeClr>
                </a:solidFill>
              </a:rPr>
              <a:t>How do I use them?</a:t>
            </a:r>
          </a:p>
          <a:p>
            <a:r>
              <a:rPr lang="en-US" dirty="0"/>
              <a:t>-Check their interface</a:t>
            </a:r>
          </a:p>
        </p:txBody>
      </p:sp>
    </p:spTree>
    <p:extLst>
      <p:ext uri="{BB962C8B-B14F-4D97-AF65-F5344CB8AC3E}">
        <p14:creationId xmlns:p14="http://schemas.microsoft.com/office/powerpoint/2010/main" val="2333599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fade">
                                      <p:cBhvr>
                                        <p:cTn id="17" dur="500"/>
                                        <p:tgtEl>
                                          <p:spTgt spid="7">
                                            <p:txEl>
                                              <p:pRg st="0" end="0"/>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fade">
                                      <p:cBhvr>
                                        <p:cTn id="20" dur="500"/>
                                        <p:tgtEl>
                                          <p:spTgt spid="7">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Effect transition="in" filter="fade">
                                      <p:cBhvr>
                                        <p:cTn id="25" dur="500"/>
                                        <p:tgtEl>
                                          <p:spTgt spid="7">
                                            <p:txEl>
                                              <p:pRg st="3" end="3"/>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7">
                                            <p:txEl>
                                              <p:pRg st="4" end="4"/>
                                            </p:txEl>
                                          </p:spTgt>
                                        </p:tgtEl>
                                        <p:attrNameLst>
                                          <p:attrName>style.visibility</p:attrName>
                                        </p:attrNameLst>
                                      </p:cBhvr>
                                      <p:to>
                                        <p:strVal val="visible"/>
                                      </p:to>
                                    </p:set>
                                    <p:animEffect transition="in" filter="fade">
                                      <p:cBhvr>
                                        <p:cTn id="28" dur="500"/>
                                        <p:tgtEl>
                                          <p:spTgt spid="7">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7">
                                            <p:txEl>
                                              <p:pRg st="6" end="6"/>
                                            </p:txEl>
                                          </p:spTgt>
                                        </p:tgtEl>
                                        <p:attrNameLst>
                                          <p:attrName>style.visibility</p:attrName>
                                        </p:attrNameLst>
                                      </p:cBhvr>
                                      <p:to>
                                        <p:strVal val="visible"/>
                                      </p:to>
                                    </p:set>
                                    <p:animEffect transition="in" filter="fade">
                                      <p:cBhvr>
                                        <p:cTn id="33" dur="500"/>
                                        <p:tgtEl>
                                          <p:spTgt spid="7">
                                            <p:txEl>
                                              <p:pRg st="6" end="6"/>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7">
                                            <p:txEl>
                                              <p:pRg st="7" end="7"/>
                                            </p:txEl>
                                          </p:spTgt>
                                        </p:tgtEl>
                                        <p:attrNameLst>
                                          <p:attrName>style.visibility</p:attrName>
                                        </p:attrNameLst>
                                      </p:cBhvr>
                                      <p:to>
                                        <p:strVal val="visible"/>
                                      </p:to>
                                    </p:set>
                                    <p:animEffect transition="in" filter="fade">
                                      <p:cBhvr>
                                        <p:cTn id="36" dur="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BD90E92-0A66-B976-F03A-CB77580A9E35}"/>
              </a:ext>
            </a:extLst>
          </p:cNvPr>
          <p:cNvSpPr/>
          <p:nvPr/>
        </p:nvSpPr>
        <p:spPr>
          <a:xfrm>
            <a:off x="92869" y="968068"/>
            <a:ext cx="11972925" cy="5811351"/>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9888F-C39B-489D-04E5-678A0A803C50}"/>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4" name="TextBox 3">
            <a:extLst>
              <a:ext uri="{FF2B5EF4-FFF2-40B4-BE49-F238E27FC236}">
                <a16:creationId xmlns:a16="http://schemas.microsoft.com/office/drawing/2014/main" id="{BD1F899F-0A9B-5626-478B-1A2774076FB4}"/>
              </a:ext>
            </a:extLst>
          </p:cNvPr>
          <p:cNvSpPr txBox="1"/>
          <p:nvPr/>
        </p:nvSpPr>
        <p:spPr>
          <a:xfrm>
            <a:off x="126206" y="1044059"/>
            <a:ext cx="2578894" cy="369332"/>
          </a:xfrm>
          <a:prstGeom prst="rect">
            <a:avLst/>
          </a:prstGeom>
          <a:noFill/>
        </p:spPr>
        <p:txBody>
          <a:bodyPr wrap="square" rtlCol="0">
            <a:spAutoFit/>
          </a:bodyPr>
          <a:lstStyle/>
          <a:p>
            <a:r>
              <a:rPr lang="en-US" dirty="0"/>
              <a:t>Logic clauses</a:t>
            </a:r>
          </a:p>
        </p:txBody>
      </p:sp>
      <p:sp>
        <p:nvSpPr>
          <p:cNvPr id="5" name="TextBox 4">
            <a:extLst>
              <a:ext uri="{FF2B5EF4-FFF2-40B4-BE49-F238E27FC236}">
                <a16:creationId xmlns:a16="http://schemas.microsoft.com/office/drawing/2014/main" id="{449F31A9-5729-9C3C-F99B-0E84087BA967}"/>
              </a:ext>
            </a:extLst>
          </p:cNvPr>
          <p:cNvSpPr txBox="1"/>
          <p:nvPr/>
        </p:nvSpPr>
        <p:spPr>
          <a:xfrm>
            <a:off x="2078830" y="1044059"/>
            <a:ext cx="3157537" cy="369332"/>
          </a:xfrm>
          <a:prstGeom prst="rect">
            <a:avLst/>
          </a:prstGeom>
          <a:noFill/>
        </p:spPr>
        <p:txBody>
          <a:bodyPr wrap="square" rtlCol="0">
            <a:spAutoFit/>
          </a:bodyPr>
          <a:lstStyle/>
          <a:p>
            <a:r>
              <a:rPr lang="en-US" dirty="0"/>
              <a:t>Ex: First Order Logic</a:t>
            </a:r>
          </a:p>
        </p:txBody>
      </p:sp>
      <p:pic>
        <p:nvPicPr>
          <p:cNvPr id="7" name="Picture 6">
            <a:extLst>
              <a:ext uri="{FF2B5EF4-FFF2-40B4-BE49-F238E27FC236}">
                <a16:creationId xmlns:a16="http://schemas.microsoft.com/office/drawing/2014/main" id="{1BB041FA-50F0-B103-288C-A6EFBD43AD9F}"/>
              </a:ext>
            </a:extLst>
          </p:cNvPr>
          <p:cNvPicPr>
            <a:picLocks noChangeAspect="1"/>
          </p:cNvPicPr>
          <p:nvPr/>
        </p:nvPicPr>
        <p:blipFill>
          <a:blip r:embed="rId3"/>
          <a:stretch>
            <a:fillRect/>
          </a:stretch>
        </p:blipFill>
        <p:spPr>
          <a:xfrm>
            <a:off x="4350057" y="1055119"/>
            <a:ext cx="2838934" cy="410025"/>
          </a:xfrm>
          <a:prstGeom prst="rect">
            <a:avLst/>
          </a:prstGeom>
        </p:spPr>
      </p:pic>
      <p:pic>
        <p:nvPicPr>
          <p:cNvPr id="9" name="Picture 8">
            <a:extLst>
              <a:ext uri="{FF2B5EF4-FFF2-40B4-BE49-F238E27FC236}">
                <a16:creationId xmlns:a16="http://schemas.microsoft.com/office/drawing/2014/main" id="{386A5E0D-514B-0CA2-244F-921116E25DFF}"/>
              </a:ext>
            </a:extLst>
          </p:cNvPr>
          <p:cNvPicPr>
            <a:picLocks noChangeAspect="1"/>
          </p:cNvPicPr>
          <p:nvPr/>
        </p:nvPicPr>
        <p:blipFill>
          <a:blip r:embed="rId4"/>
          <a:stretch>
            <a:fillRect/>
          </a:stretch>
        </p:blipFill>
        <p:spPr>
          <a:xfrm>
            <a:off x="7331866" y="1055119"/>
            <a:ext cx="4433890" cy="434290"/>
          </a:xfrm>
          <a:prstGeom prst="rect">
            <a:avLst/>
          </a:prstGeom>
        </p:spPr>
      </p:pic>
      <p:sp>
        <p:nvSpPr>
          <p:cNvPr id="11" name="Rectangle 10">
            <a:extLst>
              <a:ext uri="{FF2B5EF4-FFF2-40B4-BE49-F238E27FC236}">
                <a16:creationId xmlns:a16="http://schemas.microsoft.com/office/drawing/2014/main" id="{26DEAA28-2F2D-9A5F-7066-E60F5B2C4754}"/>
              </a:ext>
            </a:extLst>
          </p:cNvPr>
          <p:cNvSpPr/>
          <p:nvPr/>
        </p:nvSpPr>
        <p:spPr>
          <a:xfrm>
            <a:off x="585788" y="1893094"/>
            <a:ext cx="11037093" cy="4557712"/>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D33F350E-DBE0-4FD4-AC60-4629B660C3AC}"/>
              </a:ext>
            </a:extLst>
          </p:cNvPr>
          <p:cNvSpPr txBox="1"/>
          <p:nvPr/>
        </p:nvSpPr>
        <p:spPr>
          <a:xfrm>
            <a:off x="614362" y="1893094"/>
            <a:ext cx="2578894" cy="369332"/>
          </a:xfrm>
          <a:prstGeom prst="rect">
            <a:avLst/>
          </a:prstGeom>
          <a:noFill/>
        </p:spPr>
        <p:txBody>
          <a:bodyPr wrap="square" rtlCol="0">
            <a:spAutoFit/>
          </a:bodyPr>
          <a:lstStyle/>
          <a:p>
            <a:r>
              <a:rPr lang="en-US" dirty="0"/>
              <a:t>Facts and rules</a:t>
            </a:r>
          </a:p>
        </p:txBody>
      </p:sp>
      <p:sp>
        <p:nvSpPr>
          <p:cNvPr id="13" name="TextBox 12">
            <a:extLst>
              <a:ext uri="{FF2B5EF4-FFF2-40B4-BE49-F238E27FC236}">
                <a16:creationId xmlns:a16="http://schemas.microsoft.com/office/drawing/2014/main" id="{57B0AE69-5BFE-6F2F-C67F-B1BC2D60C733}"/>
              </a:ext>
            </a:extLst>
          </p:cNvPr>
          <p:cNvSpPr txBox="1"/>
          <p:nvPr/>
        </p:nvSpPr>
        <p:spPr>
          <a:xfrm>
            <a:off x="2611987" y="1893094"/>
            <a:ext cx="9010894" cy="923330"/>
          </a:xfrm>
          <a:prstGeom prst="rect">
            <a:avLst/>
          </a:prstGeom>
          <a:noFill/>
        </p:spPr>
        <p:txBody>
          <a:bodyPr wrap="square" rtlCol="0">
            <a:spAutoFit/>
          </a:bodyPr>
          <a:lstStyle/>
          <a:p>
            <a:r>
              <a:rPr lang="en-US" dirty="0"/>
              <a:t>Ex: First Order Logic      </a:t>
            </a:r>
          </a:p>
          <a:p>
            <a:r>
              <a:rPr lang="en-US" dirty="0"/>
              <a:t>Facts: King(nexus)   </a:t>
            </a:r>
            <a:r>
              <a:rPr lang="en-US" dirty="0" err="1"/>
              <a:t>IsSoundFile</a:t>
            </a:r>
            <a:r>
              <a:rPr lang="en-US" dirty="0"/>
              <a:t>(</a:t>
            </a:r>
            <a:r>
              <a:rPr lang="en-US" dirty="0" err="1"/>
              <a:t>dotwav</a:t>
            </a:r>
            <a:r>
              <a:rPr lang="en-US" dirty="0"/>
              <a:t>)</a:t>
            </a:r>
          </a:p>
          <a:p>
            <a:r>
              <a:rPr lang="en-US" dirty="0"/>
              <a:t>Rules: </a:t>
            </a:r>
          </a:p>
        </p:txBody>
      </p:sp>
      <p:pic>
        <p:nvPicPr>
          <p:cNvPr id="15" name="Picture 14">
            <a:extLst>
              <a:ext uri="{FF2B5EF4-FFF2-40B4-BE49-F238E27FC236}">
                <a16:creationId xmlns:a16="http://schemas.microsoft.com/office/drawing/2014/main" id="{9E5D17D3-23DB-E0DC-A881-0DF96AFE486D}"/>
              </a:ext>
            </a:extLst>
          </p:cNvPr>
          <p:cNvPicPr>
            <a:picLocks noChangeAspect="1"/>
          </p:cNvPicPr>
          <p:nvPr/>
        </p:nvPicPr>
        <p:blipFill>
          <a:blip r:embed="rId5"/>
          <a:stretch>
            <a:fillRect/>
          </a:stretch>
        </p:blipFill>
        <p:spPr>
          <a:xfrm>
            <a:off x="3422751" y="2496736"/>
            <a:ext cx="3328093" cy="293323"/>
          </a:xfrm>
          <a:prstGeom prst="rect">
            <a:avLst/>
          </a:prstGeom>
        </p:spPr>
      </p:pic>
      <p:sp>
        <p:nvSpPr>
          <p:cNvPr id="16" name="TextBox 15">
            <a:extLst>
              <a:ext uri="{FF2B5EF4-FFF2-40B4-BE49-F238E27FC236}">
                <a16:creationId xmlns:a16="http://schemas.microsoft.com/office/drawing/2014/main" id="{FEDCE65F-1A18-A55F-3C27-8C3B261FC1C8}"/>
              </a:ext>
            </a:extLst>
          </p:cNvPr>
          <p:cNvSpPr txBox="1"/>
          <p:nvPr/>
        </p:nvSpPr>
        <p:spPr>
          <a:xfrm>
            <a:off x="569119" y="2756344"/>
            <a:ext cx="11053762" cy="1477328"/>
          </a:xfrm>
          <a:prstGeom prst="rect">
            <a:avLst/>
          </a:prstGeom>
          <a:noFill/>
        </p:spPr>
        <p:txBody>
          <a:bodyPr wrap="square" rtlCol="0">
            <a:spAutoFit/>
          </a:bodyPr>
          <a:lstStyle/>
          <a:p>
            <a:r>
              <a:rPr lang="en-US" dirty="0"/>
              <a:t>Ex: Textual form</a:t>
            </a:r>
          </a:p>
          <a:p>
            <a:r>
              <a:rPr lang="en-US" dirty="0"/>
              <a:t>Facts: Socrates is a man</a:t>
            </a:r>
          </a:p>
          <a:p>
            <a:r>
              <a:rPr lang="en-US" dirty="0"/>
              <a:t>Rules: All men are mortal</a:t>
            </a:r>
          </a:p>
          <a:p>
            <a:r>
              <a:rPr lang="en-US" dirty="0"/>
              <a:t>By encoding these facts and rules in a logical program, the program would be able to infer the fact that Socrates is mortal (because he is a man)</a:t>
            </a:r>
          </a:p>
        </p:txBody>
      </p:sp>
      <p:sp>
        <p:nvSpPr>
          <p:cNvPr id="18" name="Rectangle 17">
            <a:extLst>
              <a:ext uri="{FF2B5EF4-FFF2-40B4-BE49-F238E27FC236}">
                <a16:creationId xmlns:a16="http://schemas.microsoft.com/office/drawing/2014/main" id="{97BCB2ED-5AD8-7D7A-2B77-524D792ED2B0}"/>
              </a:ext>
            </a:extLst>
          </p:cNvPr>
          <p:cNvSpPr/>
          <p:nvPr/>
        </p:nvSpPr>
        <p:spPr>
          <a:xfrm>
            <a:off x="807244" y="4233672"/>
            <a:ext cx="10537031" cy="20171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31414D1C-CFC0-9120-8641-4E14234BCA75}"/>
              </a:ext>
            </a:extLst>
          </p:cNvPr>
          <p:cNvSpPr txBox="1"/>
          <p:nvPr/>
        </p:nvSpPr>
        <p:spPr>
          <a:xfrm>
            <a:off x="807243" y="4233672"/>
            <a:ext cx="10408441" cy="369332"/>
          </a:xfrm>
          <a:prstGeom prst="rect">
            <a:avLst/>
          </a:prstGeom>
          <a:noFill/>
        </p:spPr>
        <p:txBody>
          <a:bodyPr wrap="square" rtlCol="0">
            <a:spAutoFit/>
          </a:bodyPr>
          <a:lstStyle/>
          <a:p>
            <a:r>
              <a:rPr lang="en-US" dirty="0"/>
              <a:t>Prolog (logical (and somewhat functional) programming language)</a:t>
            </a:r>
          </a:p>
        </p:txBody>
      </p:sp>
      <p:sp>
        <p:nvSpPr>
          <p:cNvPr id="20" name="TextBox 19">
            <a:extLst>
              <a:ext uri="{FF2B5EF4-FFF2-40B4-BE49-F238E27FC236}">
                <a16:creationId xmlns:a16="http://schemas.microsoft.com/office/drawing/2014/main" id="{39FCFB2B-AC8F-98C4-19C3-93D3D9BF0891}"/>
              </a:ext>
            </a:extLst>
          </p:cNvPr>
          <p:cNvSpPr txBox="1"/>
          <p:nvPr/>
        </p:nvSpPr>
        <p:spPr>
          <a:xfrm>
            <a:off x="807241" y="4542924"/>
            <a:ext cx="10537031" cy="923330"/>
          </a:xfrm>
          <a:prstGeom prst="rect">
            <a:avLst/>
          </a:prstGeom>
          <a:noFill/>
        </p:spPr>
        <p:txBody>
          <a:bodyPr wrap="square" rtlCol="0">
            <a:spAutoFit/>
          </a:bodyPr>
          <a:lstStyle/>
          <a:p>
            <a:r>
              <a:rPr lang="en-US" dirty="0"/>
              <a:t>Ex: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amy</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dirty="0"/>
              <a:t>% This means that </a:t>
            </a:r>
            <a:r>
              <a:rPr lang="en-US" dirty="0" err="1"/>
              <a:t>amy</a:t>
            </a:r>
            <a:r>
              <a:rPr lang="en-US" dirty="0"/>
              <a:t> is the parent of </a:t>
            </a:r>
            <a:r>
              <a:rPr lang="en-US" dirty="0" err="1"/>
              <a:t>alice</a:t>
            </a:r>
            <a:endParaRPr lang="en-US" dirty="0"/>
          </a:p>
          <a:p>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jennifer</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dirty="0"/>
              <a:t>% Facts are stated with a predicate followed by constants</a:t>
            </a:r>
          </a:p>
          <a:p>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grandparentOf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(X, Y) :-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(X, Z),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(Z, Y). </a:t>
            </a:r>
            <a:r>
              <a:rPr lang="en-US" sz="1000" dirty="0"/>
              <a:t>% X is the grandparent of Y if X is the parent of Z and Z is the parent of Y</a:t>
            </a:r>
          </a:p>
        </p:txBody>
      </p:sp>
      <p:sp>
        <p:nvSpPr>
          <p:cNvPr id="21" name="TextBox 20">
            <a:extLst>
              <a:ext uri="{FF2B5EF4-FFF2-40B4-BE49-F238E27FC236}">
                <a16:creationId xmlns:a16="http://schemas.microsoft.com/office/drawing/2014/main" id="{FACF5A6D-404D-2CCC-8121-9F467F78525A}"/>
              </a:ext>
            </a:extLst>
          </p:cNvPr>
          <p:cNvSpPr txBox="1"/>
          <p:nvPr/>
        </p:nvSpPr>
        <p:spPr>
          <a:xfrm>
            <a:off x="807238" y="5382119"/>
            <a:ext cx="10537030" cy="923330"/>
          </a:xfrm>
          <a:prstGeom prst="rect">
            <a:avLst/>
          </a:prstGeom>
          <a:noFill/>
        </p:spPr>
        <p:txBody>
          <a:bodyPr wrap="square" rtlCol="0">
            <a:spAutoFit/>
          </a:bodyPr>
          <a:lstStyle/>
          <a:p>
            <a:r>
              <a:rPr lang="en-US" dirty="0"/>
              <a:t>Is </a:t>
            </a:r>
            <a:r>
              <a:rPr lang="en-US" dirty="0" err="1"/>
              <a:t>amy</a:t>
            </a:r>
            <a:r>
              <a:rPr lang="en-US" dirty="0"/>
              <a:t> the grandparent of </a:t>
            </a:r>
            <a:r>
              <a:rPr lang="en-US" dirty="0" err="1"/>
              <a:t>jennifer</a:t>
            </a:r>
            <a:r>
              <a:rPr lang="en-US" dirty="0"/>
              <a:t>? Yes, because this</a:t>
            </a:r>
          </a:p>
          <a:p>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grandparentOf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amy</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jennifer</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amy</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jennifer</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p>
          <a:p>
            <a:r>
              <a:rPr lang="en-US" dirty="0"/>
              <a:t>can be inferred from the facts and rules previously established</a:t>
            </a:r>
          </a:p>
        </p:txBody>
      </p:sp>
      <p:sp>
        <p:nvSpPr>
          <p:cNvPr id="22" name="Rectangle 21">
            <a:extLst>
              <a:ext uri="{FF2B5EF4-FFF2-40B4-BE49-F238E27FC236}">
                <a16:creationId xmlns:a16="http://schemas.microsoft.com/office/drawing/2014/main" id="{1E590034-BB9B-FC3A-09C8-CB4FE7E8118A}"/>
              </a:ext>
            </a:extLst>
          </p:cNvPr>
          <p:cNvSpPr/>
          <p:nvPr/>
        </p:nvSpPr>
        <p:spPr>
          <a:xfrm>
            <a:off x="11215687" y="4159377"/>
            <a:ext cx="942975" cy="2291429"/>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1600" dirty="0" err="1"/>
              <a:t>amy</a:t>
            </a:r>
            <a:endParaRPr lang="en-US" sz="1600" dirty="0"/>
          </a:p>
          <a:p>
            <a:pPr algn="ctr"/>
            <a:endParaRPr lang="en-US" sz="1600" dirty="0"/>
          </a:p>
          <a:p>
            <a:pPr algn="ctr"/>
            <a:r>
              <a:rPr lang="en-US" sz="1600" dirty="0" err="1"/>
              <a:t>alice</a:t>
            </a:r>
            <a:endParaRPr lang="en-US" sz="1600" dirty="0"/>
          </a:p>
          <a:p>
            <a:pPr algn="ctr"/>
            <a:endParaRPr lang="en-US" sz="1600" dirty="0"/>
          </a:p>
          <a:p>
            <a:pPr algn="ctr"/>
            <a:r>
              <a:rPr lang="en-US" sz="1600" dirty="0" err="1"/>
              <a:t>jennifer</a:t>
            </a:r>
            <a:endParaRPr lang="en-US" sz="1600" dirty="0"/>
          </a:p>
          <a:p>
            <a:pPr algn="ctr"/>
            <a:endParaRPr lang="en-US" sz="1600" dirty="0"/>
          </a:p>
        </p:txBody>
      </p:sp>
      <p:cxnSp>
        <p:nvCxnSpPr>
          <p:cNvPr id="24" name="Straight Arrow Connector 23">
            <a:extLst>
              <a:ext uri="{FF2B5EF4-FFF2-40B4-BE49-F238E27FC236}">
                <a16:creationId xmlns:a16="http://schemas.microsoft.com/office/drawing/2014/main" id="{998D487C-A467-CC79-9B6A-CC969FD1EC44}"/>
              </a:ext>
            </a:extLst>
          </p:cNvPr>
          <p:cNvCxnSpPr/>
          <p:nvPr/>
        </p:nvCxnSpPr>
        <p:spPr>
          <a:xfrm>
            <a:off x="11672888" y="4829175"/>
            <a:ext cx="0" cy="235744"/>
          </a:xfrm>
          <a:prstGeom prst="straightConnector1">
            <a:avLst/>
          </a:prstGeom>
          <a:ln w="28575">
            <a:tailEnd type="triangle"/>
          </a:ln>
        </p:spPr>
        <p:style>
          <a:lnRef idx="3">
            <a:schemeClr val="accent6"/>
          </a:lnRef>
          <a:fillRef idx="0">
            <a:schemeClr val="accent6"/>
          </a:fillRef>
          <a:effectRef idx="2">
            <a:schemeClr val="accent6"/>
          </a:effectRef>
          <a:fontRef idx="minor">
            <a:schemeClr val="tx1"/>
          </a:fontRef>
        </p:style>
      </p:cxnSp>
      <p:cxnSp>
        <p:nvCxnSpPr>
          <p:cNvPr id="25" name="Straight Arrow Connector 24">
            <a:extLst>
              <a:ext uri="{FF2B5EF4-FFF2-40B4-BE49-F238E27FC236}">
                <a16:creationId xmlns:a16="http://schemas.microsoft.com/office/drawing/2014/main" id="{7425F2E3-DDDF-A7AE-EAF6-8AC93F38609D}"/>
              </a:ext>
            </a:extLst>
          </p:cNvPr>
          <p:cNvCxnSpPr/>
          <p:nvPr/>
        </p:nvCxnSpPr>
        <p:spPr>
          <a:xfrm>
            <a:off x="11668126" y="5348382"/>
            <a:ext cx="0" cy="235744"/>
          </a:xfrm>
          <a:prstGeom prst="straightConnector1">
            <a:avLst/>
          </a:prstGeom>
          <a:ln w="28575">
            <a:tailEnd type="triangle"/>
          </a:ln>
        </p:spPr>
        <p:style>
          <a:lnRef idx="3">
            <a:schemeClr val="accent6"/>
          </a:lnRef>
          <a:fillRef idx="0">
            <a:schemeClr val="accent6"/>
          </a:fillRef>
          <a:effectRef idx="2">
            <a:schemeClr val="accent6"/>
          </a:effectRef>
          <a:fontRef idx="minor">
            <a:schemeClr val="tx1"/>
          </a:fontRef>
        </p:style>
      </p:cxnSp>
      <p:pic>
        <p:nvPicPr>
          <p:cNvPr id="1026" name="Picture 2" descr="Install swi-prolog on Linux | Snap Store">
            <a:extLst>
              <a:ext uri="{FF2B5EF4-FFF2-40B4-BE49-F238E27FC236}">
                <a16:creationId xmlns:a16="http://schemas.microsoft.com/office/drawing/2014/main" id="{D30BB80D-9781-122D-FDA7-CF8CED93651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85735" y="4293752"/>
            <a:ext cx="573881" cy="573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7053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nodeType="withEffect">
                                  <p:stCondLst>
                                    <p:cond delay="0"/>
                                  </p:stCondLst>
                                  <p:childTnLst>
                                    <p:set>
                                      <p:cBhvr>
                                        <p:cTn id="40" dur="1" fill="hold">
                                          <p:stCondLst>
                                            <p:cond delay="0"/>
                                          </p:stCondLst>
                                        </p:cTn>
                                        <p:tgtEl>
                                          <p:spTgt spid="16">
                                            <p:txEl>
                                              <p:pRg st="0" end="0"/>
                                            </p:txEl>
                                          </p:spTgt>
                                        </p:tgtEl>
                                        <p:attrNameLst>
                                          <p:attrName>style.visibility</p:attrName>
                                        </p:attrNameLst>
                                      </p:cBhvr>
                                      <p:to>
                                        <p:strVal val="visible"/>
                                      </p:to>
                                    </p:set>
                                    <p:animEffect transition="in" filter="fade">
                                      <p:cBhvr>
                                        <p:cTn id="41" dur="500"/>
                                        <p:tgtEl>
                                          <p:spTgt spid="16">
                                            <p:txEl>
                                              <p:pRg st="0" end="0"/>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16">
                                            <p:txEl>
                                              <p:pRg st="1" end="1"/>
                                            </p:txEl>
                                          </p:spTgt>
                                        </p:tgtEl>
                                        <p:attrNameLst>
                                          <p:attrName>style.visibility</p:attrName>
                                        </p:attrNameLst>
                                      </p:cBhvr>
                                      <p:to>
                                        <p:strVal val="visible"/>
                                      </p:to>
                                    </p:set>
                                    <p:animEffect transition="in" filter="fade">
                                      <p:cBhvr>
                                        <p:cTn id="44" dur="500"/>
                                        <p:tgtEl>
                                          <p:spTgt spid="16">
                                            <p:txEl>
                                              <p:pRg st="1" end="1"/>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16">
                                            <p:txEl>
                                              <p:pRg st="2" end="2"/>
                                            </p:txEl>
                                          </p:spTgt>
                                        </p:tgtEl>
                                        <p:attrNameLst>
                                          <p:attrName>style.visibility</p:attrName>
                                        </p:attrNameLst>
                                      </p:cBhvr>
                                      <p:to>
                                        <p:strVal val="visible"/>
                                      </p:to>
                                    </p:set>
                                    <p:animEffect transition="in" filter="fade">
                                      <p:cBhvr>
                                        <p:cTn id="47" dur="500"/>
                                        <p:tgtEl>
                                          <p:spTgt spid="16">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6">
                                            <p:txEl>
                                              <p:pRg st="3" end="3"/>
                                            </p:txEl>
                                          </p:spTgt>
                                        </p:tgtEl>
                                        <p:attrNameLst>
                                          <p:attrName>style.visibility</p:attrName>
                                        </p:attrNameLst>
                                      </p:cBhvr>
                                      <p:to>
                                        <p:strVal val="visible"/>
                                      </p:to>
                                    </p:set>
                                    <p:animEffect transition="in" filter="fade">
                                      <p:cBhvr>
                                        <p:cTn id="52" dur="500"/>
                                        <p:tgtEl>
                                          <p:spTgt spid="16">
                                            <p:txEl>
                                              <p:pRg st="3" end="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500"/>
                                        <p:tgtEl>
                                          <p:spTgt spid="19"/>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19">
                                            <p:txEl>
                                              <p:pRg st="0" end="0"/>
                                            </p:txEl>
                                          </p:spTgt>
                                        </p:tgtEl>
                                        <p:attrNameLst>
                                          <p:attrName>style.visibility</p:attrName>
                                        </p:attrNameLst>
                                      </p:cBhvr>
                                      <p:to>
                                        <p:strVal val="visible"/>
                                      </p:to>
                                    </p:set>
                                    <p:animEffect transition="in" filter="fade">
                                      <p:cBhvr>
                                        <p:cTn id="65" dur="500"/>
                                        <p:tgtEl>
                                          <p:spTgt spid="19">
                                            <p:txEl>
                                              <p:pRg st="0" end="0"/>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1026"/>
                                        </p:tgtEl>
                                        <p:attrNameLst>
                                          <p:attrName>style.visibility</p:attrName>
                                        </p:attrNameLst>
                                      </p:cBhvr>
                                      <p:to>
                                        <p:strVal val="visible"/>
                                      </p:to>
                                    </p:set>
                                    <p:animEffect transition="in" filter="fade">
                                      <p:cBhvr>
                                        <p:cTn id="68" dur="500"/>
                                        <p:tgtEl>
                                          <p:spTgt spid="1026"/>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20">
                                            <p:txEl>
                                              <p:pRg st="0" end="0"/>
                                            </p:txEl>
                                          </p:spTgt>
                                        </p:tgtEl>
                                        <p:attrNameLst>
                                          <p:attrName>style.visibility</p:attrName>
                                        </p:attrNameLst>
                                      </p:cBhvr>
                                      <p:to>
                                        <p:strVal val="visible"/>
                                      </p:to>
                                    </p:set>
                                    <p:animEffect transition="in" filter="fade">
                                      <p:cBhvr>
                                        <p:cTn id="73" dur="500"/>
                                        <p:tgtEl>
                                          <p:spTgt spid="20">
                                            <p:txEl>
                                              <p:pRg st="0" end="0"/>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20">
                                            <p:txEl>
                                              <p:pRg st="1" end="1"/>
                                            </p:txEl>
                                          </p:spTgt>
                                        </p:tgtEl>
                                        <p:attrNameLst>
                                          <p:attrName>style.visibility</p:attrName>
                                        </p:attrNameLst>
                                      </p:cBhvr>
                                      <p:to>
                                        <p:strVal val="visible"/>
                                      </p:to>
                                    </p:set>
                                    <p:animEffect transition="in" filter="fade">
                                      <p:cBhvr>
                                        <p:cTn id="76" dur="500"/>
                                        <p:tgtEl>
                                          <p:spTgt spid="20">
                                            <p:txEl>
                                              <p:pRg st="1" end="1"/>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20">
                                            <p:txEl>
                                              <p:pRg st="2" end="2"/>
                                            </p:txEl>
                                          </p:spTgt>
                                        </p:tgtEl>
                                        <p:attrNameLst>
                                          <p:attrName>style.visibility</p:attrName>
                                        </p:attrNameLst>
                                      </p:cBhvr>
                                      <p:to>
                                        <p:strVal val="visible"/>
                                      </p:to>
                                    </p:set>
                                    <p:animEffect transition="in" filter="fade">
                                      <p:cBhvr>
                                        <p:cTn id="81" dur="500"/>
                                        <p:tgtEl>
                                          <p:spTgt spid="20">
                                            <p:txEl>
                                              <p:pRg st="2" end="2"/>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grpId="0" nodeType="clickEffect">
                                  <p:stCondLst>
                                    <p:cond delay="0"/>
                                  </p:stCondLst>
                                  <p:childTnLst>
                                    <p:set>
                                      <p:cBhvr>
                                        <p:cTn id="85" dur="1" fill="hold">
                                          <p:stCondLst>
                                            <p:cond delay="0"/>
                                          </p:stCondLst>
                                        </p:cTn>
                                        <p:tgtEl>
                                          <p:spTgt spid="21"/>
                                        </p:tgtEl>
                                        <p:attrNameLst>
                                          <p:attrName>style.visibility</p:attrName>
                                        </p:attrNameLst>
                                      </p:cBhvr>
                                      <p:to>
                                        <p:strVal val="visible"/>
                                      </p:to>
                                    </p:set>
                                    <p:animEffect transition="in" filter="fade">
                                      <p:cBhvr>
                                        <p:cTn id="86" dur="500"/>
                                        <p:tgtEl>
                                          <p:spTgt spid="21"/>
                                        </p:tgtEl>
                                      </p:cBhvr>
                                    </p:animEffect>
                                  </p:childTnLst>
                                </p:cTn>
                              </p:par>
                            </p:childTnLst>
                          </p:cTn>
                        </p:par>
                        <p:par>
                          <p:cTn id="87" fill="hold">
                            <p:stCondLst>
                              <p:cond delay="500"/>
                            </p:stCondLst>
                            <p:childTnLst>
                              <p:par>
                                <p:cTn id="88" presetID="10" presetClass="entr" presetSubtype="0" fill="hold" grpId="0" nodeType="afterEffect">
                                  <p:stCondLst>
                                    <p:cond delay="0"/>
                                  </p:stCondLst>
                                  <p:childTnLst>
                                    <p:set>
                                      <p:cBhvr>
                                        <p:cTn id="89" dur="1" fill="hold">
                                          <p:stCondLst>
                                            <p:cond delay="0"/>
                                          </p:stCondLst>
                                        </p:cTn>
                                        <p:tgtEl>
                                          <p:spTgt spid="22"/>
                                        </p:tgtEl>
                                        <p:attrNameLst>
                                          <p:attrName>style.visibility</p:attrName>
                                        </p:attrNameLst>
                                      </p:cBhvr>
                                      <p:to>
                                        <p:strVal val="visible"/>
                                      </p:to>
                                    </p:set>
                                    <p:animEffect transition="in" filter="fade">
                                      <p:cBhvr>
                                        <p:cTn id="90" dur="500"/>
                                        <p:tgtEl>
                                          <p:spTgt spid="22"/>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25"/>
                                        </p:tgtEl>
                                        <p:attrNameLst>
                                          <p:attrName>style.visibility</p:attrName>
                                        </p:attrNameLst>
                                      </p:cBhvr>
                                      <p:to>
                                        <p:strVal val="visible"/>
                                      </p:to>
                                    </p:set>
                                    <p:animEffect transition="in" filter="fade">
                                      <p:cBhvr>
                                        <p:cTn id="95" dur="500"/>
                                        <p:tgtEl>
                                          <p:spTgt spid="25"/>
                                        </p:tgtEl>
                                      </p:cBhvr>
                                    </p:animEffect>
                                  </p:childTnLst>
                                </p:cTn>
                              </p:par>
                              <p:par>
                                <p:cTn id="96" presetID="10" presetClass="entr" presetSubtype="0" fill="hold" nodeType="withEffect">
                                  <p:stCondLst>
                                    <p:cond delay="0"/>
                                  </p:stCondLst>
                                  <p:childTnLst>
                                    <p:set>
                                      <p:cBhvr>
                                        <p:cTn id="97" dur="1" fill="hold">
                                          <p:stCondLst>
                                            <p:cond delay="0"/>
                                          </p:stCondLst>
                                        </p:cTn>
                                        <p:tgtEl>
                                          <p:spTgt spid="24"/>
                                        </p:tgtEl>
                                        <p:attrNameLst>
                                          <p:attrName>style.visibility</p:attrName>
                                        </p:attrNameLst>
                                      </p:cBhvr>
                                      <p:to>
                                        <p:strVal val="visible"/>
                                      </p:to>
                                    </p:set>
                                    <p:animEffect transition="in" filter="fade">
                                      <p:cBhvr>
                                        <p:cTn id="9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4" grpId="0"/>
      <p:bldP spid="5" grpId="0"/>
      <p:bldP spid="11" grpId="0" animBg="1"/>
      <p:bldP spid="12" grpId="0"/>
      <p:bldP spid="13" grpId="0"/>
      <p:bldP spid="16" grpId="0"/>
      <p:bldP spid="18" grpId="0" animBg="1"/>
      <p:bldP spid="19" grpId="0"/>
      <p:bldP spid="21" grpId="0"/>
      <p:bldP spid="2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0C707F7-94EE-A063-9015-7A95252EE73E}"/>
              </a:ext>
            </a:extLst>
          </p:cNvPr>
          <p:cNvSpPr txBox="1"/>
          <p:nvPr/>
        </p:nvSpPr>
        <p:spPr>
          <a:xfrm>
            <a:off x="369948" y="1066163"/>
            <a:ext cx="3622596" cy="5148371"/>
          </a:xfrm>
          <a:prstGeom prst="rect">
            <a:avLst/>
          </a:prstGeom>
        </p:spPr>
        <p:txBody>
          <a:bodyPr vert="horz" lIns="91440" tIns="45720" rIns="91440" bIns="45720" rtlCol="0" anchor="ctr">
            <a:normAutofit/>
          </a:bodyPr>
          <a:lstStyle/>
          <a:p>
            <a:pPr algn="r" defTabSz="914400">
              <a:lnSpc>
                <a:spcPct val="90000"/>
              </a:lnSpc>
              <a:spcBef>
                <a:spcPct val="0"/>
              </a:spcBef>
              <a:spcAft>
                <a:spcPts val="600"/>
              </a:spcAft>
            </a:pPr>
            <a:r>
              <a:rPr lang="en-US" sz="3200" cap="all" dirty="0">
                <a:latin typeface="+mj-lt"/>
                <a:ea typeface="+mj-ea"/>
                <a:cs typeface="+mj-cs"/>
              </a:rPr>
              <a:t>Programming Paradigms</a:t>
            </a:r>
          </a:p>
        </p:txBody>
      </p:sp>
      <p:graphicFrame>
        <p:nvGraphicFramePr>
          <p:cNvPr id="7" name="TextBox 4">
            <a:extLst>
              <a:ext uri="{FF2B5EF4-FFF2-40B4-BE49-F238E27FC236}">
                <a16:creationId xmlns:a16="http://schemas.microsoft.com/office/drawing/2014/main" id="{BFBA1DE0-201B-5D88-49A1-863F7837419C}"/>
              </a:ext>
            </a:extLst>
          </p:cNvPr>
          <p:cNvGraphicFramePr/>
          <p:nvPr>
            <p:extLst>
              <p:ext uri="{D42A27DB-BD31-4B8C-83A1-F6EECF244321}">
                <p14:modId xmlns:p14="http://schemas.microsoft.com/office/powerpoint/2010/main" val="3731808984"/>
              </p:ext>
            </p:extLst>
          </p:nvPr>
        </p:nvGraphicFramePr>
        <p:xfrm>
          <a:off x="4501610" y="1260628"/>
          <a:ext cx="7004590" cy="2890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D1ABE1E5-BA96-7692-3F42-47B1E17937D1}"/>
              </a:ext>
            </a:extLst>
          </p:cNvPr>
          <p:cNvSpPr txBox="1"/>
          <p:nvPr/>
        </p:nvSpPr>
        <p:spPr>
          <a:xfrm>
            <a:off x="1435948" y="4206239"/>
            <a:ext cx="1941557" cy="369332"/>
          </a:xfrm>
          <a:prstGeom prst="rect">
            <a:avLst/>
          </a:prstGeom>
          <a:noFill/>
        </p:spPr>
        <p:txBody>
          <a:bodyPr wrap="none" rtlCol="0">
            <a:spAutoFit/>
          </a:bodyPr>
          <a:lstStyle/>
          <a:p>
            <a:r>
              <a:rPr lang="pt-PT" dirty="0"/>
              <a:t>Styles </a:t>
            </a:r>
            <a:r>
              <a:rPr lang="pt-PT" dirty="0" err="1"/>
              <a:t>of</a:t>
            </a:r>
            <a:r>
              <a:rPr lang="pt-PT" dirty="0"/>
              <a:t> </a:t>
            </a:r>
            <a:r>
              <a:rPr lang="pt-PT" dirty="0" err="1"/>
              <a:t>coding</a:t>
            </a:r>
            <a:endParaRPr lang="en-GB" dirty="0"/>
          </a:p>
        </p:txBody>
      </p:sp>
    </p:spTree>
    <p:extLst>
      <p:ext uri="{BB962C8B-B14F-4D97-AF65-F5344CB8AC3E}">
        <p14:creationId xmlns:p14="http://schemas.microsoft.com/office/powerpoint/2010/main" val="3983001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79D2B7-396F-AB7B-BE48-CF8CE6987780}"/>
              </a:ext>
            </a:extLst>
          </p:cNvPr>
          <p:cNvSpPr txBox="1"/>
          <p:nvPr/>
        </p:nvSpPr>
        <p:spPr>
          <a:xfrm>
            <a:off x="2371217" y="1186934"/>
            <a:ext cx="7449567" cy="646331"/>
          </a:xfrm>
          <a:prstGeom prst="rect">
            <a:avLst/>
          </a:prstGeom>
          <a:noFill/>
        </p:spPr>
        <p:txBody>
          <a:bodyPr wrap="square">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rPr>
              <a:t>https://swish.swi-prolog.org/</a:t>
            </a:r>
          </a:p>
        </p:txBody>
      </p:sp>
      <p:sp>
        <p:nvSpPr>
          <p:cNvPr id="4" name="Title 1">
            <a:extLst>
              <a:ext uri="{FF2B5EF4-FFF2-40B4-BE49-F238E27FC236}">
                <a16:creationId xmlns:a16="http://schemas.microsoft.com/office/drawing/2014/main" id="{2A2C36B3-8FBC-C81D-7F7D-967B9887D15F}"/>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pic>
        <p:nvPicPr>
          <p:cNvPr id="6" name="Picture 5">
            <a:extLst>
              <a:ext uri="{FF2B5EF4-FFF2-40B4-BE49-F238E27FC236}">
                <a16:creationId xmlns:a16="http://schemas.microsoft.com/office/drawing/2014/main" id="{84028506-5845-2225-E99A-192684B8C652}"/>
              </a:ext>
            </a:extLst>
          </p:cNvPr>
          <p:cNvPicPr>
            <a:picLocks noChangeAspect="1"/>
          </p:cNvPicPr>
          <p:nvPr/>
        </p:nvPicPr>
        <p:blipFill>
          <a:blip r:embed="rId2"/>
          <a:stretch>
            <a:fillRect/>
          </a:stretch>
        </p:blipFill>
        <p:spPr>
          <a:xfrm>
            <a:off x="114008" y="2100584"/>
            <a:ext cx="8822914" cy="4707300"/>
          </a:xfrm>
          <a:prstGeom prst="rect">
            <a:avLst/>
          </a:prstGeom>
        </p:spPr>
      </p:pic>
      <p:cxnSp>
        <p:nvCxnSpPr>
          <p:cNvPr id="8" name="Straight Arrow Connector 7">
            <a:extLst>
              <a:ext uri="{FF2B5EF4-FFF2-40B4-BE49-F238E27FC236}">
                <a16:creationId xmlns:a16="http://schemas.microsoft.com/office/drawing/2014/main" id="{A69B7657-71B8-D4CB-8C56-C0F0F654C522}"/>
              </a:ext>
            </a:extLst>
          </p:cNvPr>
          <p:cNvCxnSpPr/>
          <p:nvPr/>
        </p:nvCxnSpPr>
        <p:spPr>
          <a:xfrm>
            <a:off x="3343492" y="3857492"/>
            <a:ext cx="342028" cy="1256428"/>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sp>
        <p:nvSpPr>
          <p:cNvPr id="9" name="TextBox 8">
            <a:extLst>
              <a:ext uri="{FF2B5EF4-FFF2-40B4-BE49-F238E27FC236}">
                <a16:creationId xmlns:a16="http://schemas.microsoft.com/office/drawing/2014/main" id="{475D55B5-BE1F-C855-7B5E-B999C02BCC4F}"/>
              </a:ext>
            </a:extLst>
          </p:cNvPr>
          <p:cNvSpPr txBox="1"/>
          <p:nvPr/>
        </p:nvSpPr>
        <p:spPr>
          <a:xfrm>
            <a:off x="2806021" y="5109315"/>
            <a:ext cx="2247609" cy="369332"/>
          </a:xfrm>
          <a:prstGeom prst="rect">
            <a:avLst/>
          </a:prstGeom>
          <a:noFill/>
        </p:spPr>
        <p:txBody>
          <a:bodyPr wrap="square" rtlCol="0">
            <a:spAutoFit/>
          </a:bodyPr>
          <a:lstStyle/>
          <a:p>
            <a:r>
              <a:rPr lang="en-US" dirty="0">
                <a:solidFill>
                  <a:schemeClr val="bg1"/>
                </a:solidFill>
              </a:rPr>
              <a:t>Facts and rules</a:t>
            </a:r>
          </a:p>
        </p:txBody>
      </p:sp>
      <p:cxnSp>
        <p:nvCxnSpPr>
          <p:cNvPr id="10" name="Straight Arrow Connector 9">
            <a:extLst>
              <a:ext uri="{FF2B5EF4-FFF2-40B4-BE49-F238E27FC236}">
                <a16:creationId xmlns:a16="http://schemas.microsoft.com/office/drawing/2014/main" id="{0D2FB387-8B18-CB79-2611-079FB05DEDB7}"/>
              </a:ext>
            </a:extLst>
          </p:cNvPr>
          <p:cNvCxnSpPr>
            <a:cxnSpLocks/>
          </p:cNvCxnSpPr>
          <p:nvPr/>
        </p:nvCxnSpPr>
        <p:spPr>
          <a:xfrm flipH="1" flipV="1">
            <a:off x="5800506" y="6673334"/>
            <a:ext cx="1114498" cy="57136"/>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sp>
        <p:nvSpPr>
          <p:cNvPr id="13" name="TextBox 12">
            <a:extLst>
              <a:ext uri="{FF2B5EF4-FFF2-40B4-BE49-F238E27FC236}">
                <a16:creationId xmlns:a16="http://schemas.microsoft.com/office/drawing/2014/main" id="{D4C633C1-BC42-CCB8-8172-0865B9B802C5}"/>
              </a:ext>
            </a:extLst>
          </p:cNvPr>
          <p:cNvSpPr txBox="1"/>
          <p:nvPr/>
        </p:nvSpPr>
        <p:spPr>
          <a:xfrm>
            <a:off x="4830264" y="6488668"/>
            <a:ext cx="2247609" cy="369332"/>
          </a:xfrm>
          <a:prstGeom prst="rect">
            <a:avLst/>
          </a:prstGeom>
          <a:noFill/>
        </p:spPr>
        <p:txBody>
          <a:bodyPr wrap="square" rtlCol="0">
            <a:spAutoFit/>
          </a:bodyPr>
          <a:lstStyle/>
          <a:p>
            <a:r>
              <a:rPr lang="en-US" dirty="0">
                <a:solidFill>
                  <a:schemeClr val="bg1"/>
                </a:solidFill>
              </a:rPr>
              <a:t>Queries</a:t>
            </a:r>
          </a:p>
        </p:txBody>
      </p:sp>
      <p:sp>
        <p:nvSpPr>
          <p:cNvPr id="14" name="TextBox 13">
            <a:extLst>
              <a:ext uri="{FF2B5EF4-FFF2-40B4-BE49-F238E27FC236}">
                <a16:creationId xmlns:a16="http://schemas.microsoft.com/office/drawing/2014/main" id="{8F8C1DC6-6EA1-EBD0-2441-E37529246752}"/>
              </a:ext>
            </a:extLst>
          </p:cNvPr>
          <p:cNvSpPr txBox="1"/>
          <p:nvPr/>
        </p:nvSpPr>
        <p:spPr>
          <a:xfrm>
            <a:off x="8936922" y="2093162"/>
            <a:ext cx="3255078" cy="2031325"/>
          </a:xfrm>
          <a:prstGeom prst="rect">
            <a:avLst/>
          </a:prstGeom>
          <a:noFill/>
        </p:spPr>
        <p:txBody>
          <a:bodyPr wrap="square" rtlCol="0">
            <a:spAutoFit/>
          </a:bodyPr>
          <a:lstStyle/>
          <a:p>
            <a:r>
              <a:rPr lang="en-US" dirty="0"/>
              <a:t>Syntax:</a:t>
            </a:r>
          </a:p>
          <a:p>
            <a:r>
              <a:rPr lang="en-US" dirty="0" err="1"/>
              <a:t>UpperCamelCase</a:t>
            </a:r>
            <a:r>
              <a:rPr lang="en-US" dirty="0"/>
              <a:t>:</a:t>
            </a:r>
          </a:p>
          <a:p>
            <a:pPr marL="285750" indent="-285750">
              <a:buFont typeface="Arial" panose="020B0604020202020204" pitchFamily="34" charset="0"/>
              <a:buChar char="•"/>
            </a:pPr>
            <a:r>
              <a:rPr lang="en-US" dirty="0"/>
              <a:t>Variable names</a:t>
            </a:r>
          </a:p>
          <a:p>
            <a:r>
              <a:rPr lang="en-US" dirty="0" err="1"/>
              <a:t>lowerCamelCase</a:t>
            </a:r>
            <a:r>
              <a:rPr lang="en-US" dirty="0"/>
              <a:t>:</a:t>
            </a:r>
          </a:p>
          <a:p>
            <a:pPr marL="285750" indent="-285750">
              <a:buFont typeface="Arial" panose="020B0604020202020204" pitchFamily="34" charset="0"/>
              <a:buChar char="•"/>
            </a:pPr>
            <a:r>
              <a:rPr lang="en-US" dirty="0"/>
              <a:t>constants</a:t>
            </a:r>
          </a:p>
          <a:p>
            <a:pPr marL="285750" indent="-285750">
              <a:buFont typeface="Arial" panose="020B0604020202020204" pitchFamily="34" charset="0"/>
              <a:buChar char="•"/>
            </a:pPr>
            <a:r>
              <a:rPr lang="en-US" dirty="0"/>
              <a:t>predicates</a:t>
            </a:r>
          </a:p>
          <a:p>
            <a:pPr marL="285750" indent="-285750">
              <a:buFont typeface="Arial" panose="020B0604020202020204" pitchFamily="34" charset="0"/>
              <a:buChar char="•"/>
            </a:pPr>
            <a:r>
              <a:rPr lang="en-US" dirty="0"/>
              <a:t>records</a:t>
            </a:r>
          </a:p>
        </p:txBody>
      </p:sp>
      <p:cxnSp>
        <p:nvCxnSpPr>
          <p:cNvPr id="16" name="Straight Arrow Connector 15">
            <a:extLst>
              <a:ext uri="{FF2B5EF4-FFF2-40B4-BE49-F238E27FC236}">
                <a16:creationId xmlns:a16="http://schemas.microsoft.com/office/drawing/2014/main" id="{5E7981E1-D082-9CFE-2A72-531685CC4BFA}"/>
              </a:ext>
            </a:extLst>
          </p:cNvPr>
          <p:cNvCxnSpPr/>
          <p:nvPr/>
        </p:nvCxnSpPr>
        <p:spPr>
          <a:xfrm>
            <a:off x="1535634" y="3671560"/>
            <a:ext cx="0" cy="452927"/>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7" name="TextBox 16">
            <a:extLst>
              <a:ext uri="{FF2B5EF4-FFF2-40B4-BE49-F238E27FC236}">
                <a16:creationId xmlns:a16="http://schemas.microsoft.com/office/drawing/2014/main" id="{59E5A3BD-66A7-F54B-DE14-39ED98BC880A}"/>
              </a:ext>
            </a:extLst>
          </p:cNvPr>
          <p:cNvSpPr txBox="1"/>
          <p:nvPr/>
        </p:nvSpPr>
        <p:spPr>
          <a:xfrm>
            <a:off x="1189225" y="4124487"/>
            <a:ext cx="692818" cy="246221"/>
          </a:xfrm>
          <a:prstGeom prst="rect">
            <a:avLst/>
          </a:prstGeom>
          <a:noFill/>
        </p:spPr>
        <p:txBody>
          <a:bodyPr wrap="none" rtlCol="0">
            <a:spAutoFit/>
          </a:bodyPr>
          <a:lstStyle/>
          <a:p>
            <a:r>
              <a:rPr lang="en-US" sz="1000" dirty="0">
                <a:solidFill>
                  <a:srgbClr val="7030A0"/>
                </a:solidFill>
              </a:rPr>
              <a:t>variable</a:t>
            </a:r>
          </a:p>
        </p:txBody>
      </p:sp>
      <p:cxnSp>
        <p:nvCxnSpPr>
          <p:cNvPr id="18" name="Straight Arrow Connector 17">
            <a:extLst>
              <a:ext uri="{FF2B5EF4-FFF2-40B4-BE49-F238E27FC236}">
                <a16:creationId xmlns:a16="http://schemas.microsoft.com/office/drawing/2014/main" id="{281AF8FB-CB99-2F74-3A24-4EE4D125FF3E}"/>
              </a:ext>
            </a:extLst>
          </p:cNvPr>
          <p:cNvCxnSpPr/>
          <p:nvPr/>
        </p:nvCxnSpPr>
        <p:spPr>
          <a:xfrm>
            <a:off x="2459612" y="3661145"/>
            <a:ext cx="0" cy="452927"/>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6419D8ED-6086-C5B2-71CF-141F3C2EACBF}"/>
              </a:ext>
            </a:extLst>
          </p:cNvPr>
          <p:cNvSpPr txBox="1"/>
          <p:nvPr/>
        </p:nvSpPr>
        <p:spPr>
          <a:xfrm>
            <a:off x="2113203" y="4114072"/>
            <a:ext cx="692818" cy="246221"/>
          </a:xfrm>
          <a:prstGeom prst="rect">
            <a:avLst/>
          </a:prstGeom>
          <a:noFill/>
        </p:spPr>
        <p:txBody>
          <a:bodyPr wrap="none" rtlCol="0">
            <a:spAutoFit/>
          </a:bodyPr>
          <a:lstStyle/>
          <a:p>
            <a:r>
              <a:rPr lang="en-US" sz="1000" dirty="0">
                <a:solidFill>
                  <a:srgbClr val="7030A0"/>
                </a:solidFill>
              </a:rPr>
              <a:t>variable</a:t>
            </a:r>
          </a:p>
        </p:txBody>
      </p:sp>
      <p:cxnSp>
        <p:nvCxnSpPr>
          <p:cNvPr id="20" name="Straight Arrow Connector 19">
            <a:extLst>
              <a:ext uri="{FF2B5EF4-FFF2-40B4-BE49-F238E27FC236}">
                <a16:creationId xmlns:a16="http://schemas.microsoft.com/office/drawing/2014/main" id="{7592B189-6A41-F13B-EA60-7712FA19228A}"/>
              </a:ext>
            </a:extLst>
          </p:cNvPr>
          <p:cNvCxnSpPr/>
          <p:nvPr/>
        </p:nvCxnSpPr>
        <p:spPr>
          <a:xfrm>
            <a:off x="747286" y="3661145"/>
            <a:ext cx="0" cy="452927"/>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1" name="TextBox 20">
            <a:extLst>
              <a:ext uri="{FF2B5EF4-FFF2-40B4-BE49-F238E27FC236}">
                <a16:creationId xmlns:a16="http://schemas.microsoft.com/office/drawing/2014/main" id="{7EE32879-B482-E98E-ABFC-ECF0376E2394}"/>
              </a:ext>
            </a:extLst>
          </p:cNvPr>
          <p:cNvSpPr txBox="1"/>
          <p:nvPr/>
        </p:nvSpPr>
        <p:spPr>
          <a:xfrm>
            <a:off x="400877" y="4114072"/>
            <a:ext cx="806631" cy="246221"/>
          </a:xfrm>
          <a:prstGeom prst="rect">
            <a:avLst/>
          </a:prstGeom>
          <a:noFill/>
        </p:spPr>
        <p:txBody>
          <a:bodyPr wrap="none" rtlCol="0">
            <a:spAutoFit/>
          </a:bodyPr>
          <a:lstStyle/>
          <a:p>
            <a:r>
              <a:rPr lang="en-US" sz="1000" dirty="0">
                <a:solidFill>
                  <a:srgbClr val="7030A0"/>
                </a:solidFill>
              </a:rPr>
              <a:t>predicate</a:t>
            </a:r>
          </a:p>
        </p:txBody>
      </p:sp>
      <p:cxnSp>
        <p:nvCxnSpPr>
          <p:cNvPr id="22" name="Straight Arrow Connector 21">
            <a:extLst>
              <a:ext uri="{FF2B5EF4-FFF2-40B4-BE49-F238E27FC236}">
                <a16:creationId xmlns:a16="http://schemas.microsoft.com/office/drawing/2014/main" id="{67DB1DF1-EB38-1852-6F0C-228115DA8DBB}"/>
              </a:ext>
            </a:extLst>
          </p:cNvPr>
          <p:cNvCxnSpPr>
            <a:cxnSpLocks/>
            <a:endCxn id="23" idx="1"/>
          </p:cNvCxnSpPr>
          <p:nvPr/>
        </p:nvCxnSpPr>
        <p:spPr>
          <a:xfrm>
            <a:off x="558412" y="2929979"/>
            <a:ext cx="99158" cy="4179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3" name="TextBox 22">
            <a:extLst>
              <a:ext uri="{FF2B5EF4-FFF2-40B4-BE49-F238E27FC236}">
                <a16:creationId xmlns:a16="http://schemas.microsoft.com/office/drawing/2014/main" id="{A011C86A-FBBA-45FF-1D80-5D90D0CB8067}"/>
              </a:ext>
            </a:extLst>
          </p:cNvPr>
          <p:cNvSpPr txBox="1"/>
          <p:nvPr/>
        </p:nvSpPr>
        <p:spPr>
          <a:xfrm>
            <a:off x="657570" y="2848666"/>
            <a:ext cx="806631" cy="246221"/>
          </a:xfrm>
          <a:prstGeom prst="rect">
            <a:avLst/>
          </a:prstGeom>
          <a:noFill/>
        </p:spPr>
        <p:txBody>
          <a:bodyPr wrap="none" rtlCol="0">
            <a:spAutoFit/>
          </a:bodyPr>
          <a:lstStyle/>
          <a:p>
            <a:r>
              <a:rPr lang="en-US" sz="1000" dirty="0">
                <a:solidFill>
                  <a:srgbClr val="7030A0"/>
                </a:solidFill>
              </a:rPr>
              <a:t>predicate</a:t>
            </a:r>
          </a:p>
        </p:txBody>
      </p:sp>
      <p:cxnSp>
        <p:nvCxnSpPr>
          <p:cNvPr id="26" name="Straight Arrow Connector 25">
            <a:extLst>
              <a:ext uri="{FF2B5EF4-FFF2-40B4-BE49-F238E27FC236}">
                <a16:creationId xmlns:a16="http://schemas.microsoft.com/office/drawing/2014/main" id="{7288D84C-6777-3F00-31F0-E277502E4C10}"/>
              </a:ext>
            </a:extLst>
          </p:cNvPr>
          <p:cNvCxnSpPr>
            <a:cxnSpLocks/>
          </p:cNvCxnSpPr>
          <p:nvPr/>
        </p:nvCxnSpPr>
        <p:spPr>
          <a:xfrm>
            <a:off x="1728750" y="2848666"/>
            <a:ext cx="218713" cy="8131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A6B300B0-4A89-CE6A-14B4-CC407624223B}"/>
              </a:ext>
            </a:extLst>
          </p:cNvPr>
          <p:cNvSpPr txBox="1"/>
          <p:nvPr/>
        </p:nvSpPr>
        <p:spPr>
          <a:xfrm>
            <a:off x="1882043" y="2833116"/>
            <a:ext cx="732893" cy="246221"/>
          </a:xfrm>
          <a:prstGeom prst="rect">
            <a:avLst/>
          </a:prstGeom>
          <a:noFill/>
        </p:spPr>
        <p:txBody>
          <a:bodyPr wrap="none" rtlCol="0">
            <a:spAutoFit/>
          </a:bodyPr>
          <a:lstStyle/>
          <a:p>
            <a:r>
              <a:rPr lang="en-US" sz="1000" dirty="0">
                <a:solidFill>
                  <a:srgbClr val="7030A0"/>
                </a:solidFill>
              </a:rPr>
              <a:t>constant</a:t>
            </a:r>
          </a:p>
        </p:txBody>
      </p:sp>
    </p:spTree>
    <p:extLst>
      <p:ext uri="{BB962C8B-B14F-4D97-AF65-F5344CB8AC3E}">
        <p14:creationId xmlns:p14="http://schemas.microsoft.com/office/powerpoint/2010/main" val="4046158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par>
                                <p:cTn id="36" presetID="10" presetClass="entr" presetSubtype="0" fill="hold"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par>
                                <p:cTn id="48" presetID="10" presetClass="entr" presetSubtype="0" fill="hold"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fade">
                                      <p:cBhvr>
                                        <p:cTn id="53" dur="500"/>
                                        <p:tgtEl>
                                          <p:spTgt spid="23"/>
                                        </p:tgtEl>
                                      </p:cBhvr>
                                    </p:animEffect>
                                  </p:childTnLst>
                                </p:cTn>
                              </p:par>
                              <p:par>
                                <p:cTn id="54" presetID="10" presetClass="entr" presetSubtype="0" fill="hold"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fade">
                                      <p:cBhvr>
                                        <p:cTn id="56" dur="500"/>
                                        <p:tgtEl>
                                          <p:spTgt spid="2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500"/>
                                        <p:tgtEl>
                                          <p:spTgt spid="27"/>
                                        </p:tgtEl>
                                      </p:cBhvr>
                                    </p:animEffect>
                                  </p:childTnLst>
                                </p:cTn>
                              </p:par>
                              <p:par>
                                <p:cTn id="60" presetID="10" presetClass="entr" presetSubtype="0" fill="hold" nodeType="with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14" grpId="0"/>
      <p:bldP spid="17" grpId="0"/>
      <p:bldP spid="19" grpId="0"/>
      <p:bldP spid="21" grpId="0"/>
      <p:bldP spid="23" grpId="0"/>
      <p:bldP spid="2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69DF8-7A70-3CE0-2FB7-9A22F99CDE71}"/>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4" name="TextBox 3">
            <a:extLst>
              <a:ext uri="{FF2B5EF4-FFF2-40B4-BE49-F238E27FC236}">
                <a16:creationId xmlns:a16="http://schemas.microsoft.com/office/drawing/2014/main" id="{48AB2BD2-BF3D-23F7-7D51-5E8FB6E5539A}"/>
              </a:ext>
            </a:extLst>
          </p:cNvPr>
          <p:cNvSpPr txBox="1"/>
          <p:nvPr/>
        </p:nvSpPr>
        <p:spPr>
          <a:xfrm>
            <a:off x="-1" y="1097368"/>
            <a:ext cx="12192001" cy="338554"/>
          </a:xfrm>
          <a:prstGeom prst="rect">
            <a:avLst/>
          </a:prstGeom>
          <a:noFill/>
        </p:spPr>
        <p:txBody>
          <a:bodyPr wrap="square" rtlCol="0">
            <a:spAutoFit/>
          </a:bodyPr>
          <a:lstStyle/>
          <a:p>
            <a:r>
              <a:rPr lang="en-US" sz="16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 life example: Figure out who can watch what movies	</a:t>
            </a:r>
            <a:endParaRPr lang="en-US" sz="1600" dirty="0"/>
          </a:p>
        </p:txBody>
      </p:sp>
      <p:sp>
        <p:nvSpPr>
          <p:cNvPr id="5" name="TextBox 4">
            <a:extLst>
              <a:ext uri="{FF2B5EF4-FFF2-40B4-BE49-F238E27FC236}">
                <a16:creationId xmlns:a16="http://schemas.microsoft.com/office/drawing/2014/main" id="{D02519A5-9872-00B0-B3AB-FD45F044CC00}"/>
              </a:ext>
            </a:extLst>
          </p:cNvPr>
          <p:cNvSpPr txBox="1"/>
          <p:nvPr/>
        </p:nvSpPr>
        <p:spPr>
          <a:xfrm>
            <a:off x="0" y="1466700"/>
            <a:ext cx="12192000" cy="2308324"/>
          </a:xfrm>
          <a:prstGeom prst="rect">
            <a:avLst/>
          </a:prstGeom>
          <a:noFill/>
        </p:spPr>
        <p:txBody>
          <a:bodyPr wrap="square" rtlCol="0">
            <a:spAutoFit/>
          </a:bodyPr>
          <a:lstStyle/>
          <a:p>
            <a:r>
              <a:rPr lang="en-US" dirty="0"/>
              <a:t>Facts:</a:t>
            </a:r>
          </a:p>
          <a:p>
            <a:r>
              <a:rPr lang="en-US" dirty="0"/>
              <a:t>Robert is 16. </a:t>
            </a:r>
          </a:p>
          <a:p>
            <a:r>
              <a:rPr lang="en-US" dirty="0"/>
              <a:t>Amy is 18.</a:t>
            </a:r>
          </a:p>
          <a:p>
            <a:r>
              <a:rPr lang="en-US" dirty="0"/>
              <a:t>The minimum age required to watch scary movies is 15.</a:t>
            </a:r>
          </a:p>
          <a:p>
            <a:r>
              <a:rPr lang="en-US" dirty="0"/>
              <a:t>The minimum age required to watch sexual movies is 18.</a:t>
            </a:r>
          </a:p>
          <a:p>
            <a:r>
              <a:rPr lang="en-US" dirty="0"/>
              <a:t>Rules:</a:t>
            </a:r>
          </a:p>
          <a:p>
            <a:r>
              <a:rPr lang="en-US" dirty="0"/>
              <a:t>A person can watch a movie if their age is equal or greater than the movie’s minimum required age. </a:t>
            </a:r>
          </a:p>
          <a:p>
            <a:endParaRPr lang="en-US" dirty="0"/>
          </a:p>
        </p:txBody>
      </p:sp>
      <p:sp>
        <p:nvSpPr>
          <p:cNvPr id="6" name="TextBox 5">
            <a:extLst>
              <a:ext uri="{FF2B5EF4-FFF2-40B4-BE49-F238E27FC236}">
                <a16:creationId xmlns:a16="http://schemas.microsoft.com/office/drawing/2014/main" id="{D51E9B2F-CE26-4650-94A4-D88664F1A84C}"/>
              </a:ext>
            </a:extLst>
          </p:cNvPr>
          <p:cNvSpPr txBox="1"/>
          <p:nvPr/>
        </p:nvSpPr>
        <p:spPr>
          <a:xfrm>
            <a:off x="-2" y="4006306"/>
            <a:ext cx="12191999" cy="2585323"/>
          </a:xfrm>
          <a:prstGeom prst="rect">
            <a:avLst/>
          </a:prstGeom>
          <a:noFill/>
        </p:spPr>
        <p:txBody>
          <a:bodyPr wrap="square" rtlCol="0">
            <a:spAutoFit/>
          </a:bodyPr>
          <a:lstStyle/>
          <a:p>
            <a:r>
              <a:rPr lang="en-US" dirty="0"/>
              <a:t>% Facts:</a:t>
            </a:r>
          </a:p>
          <a:p>
            <a:r>
              <a:rPr lang="en-US" dirty="0"/>
              <a:t>age(</a:t>
            </a:r>
            <a:r>
              <a:rPr lang="en-US" dirty="0" err="1"/>
              <a:t>robert</a:t>
            </a:r>
            <a:r>
              <a:rPr lang="en-US" dirty="0"/>
              <a:t>, 16). %age of </a:t>
            </a:r>
            <a:r>
              <a:rPr lang="en-US" dirty="0" err="1"/>
              <a:t>robert</a:t>
            </a:r>
            <a:r>
              <a:rPr lang="en-US" dirty="0"/>
              <a:t> is 16</a:t>
            </a:r>
          </a:p>
          <a:p>
            <a:r>
              <a:rPr lang="en-US" dirty="0"/>
              <a:t>age(</a:t>
            </a:r>
            <a:r>
              <a:rPr lang="en-US" dirty="0" err="1"/>
              <a:t>amy</a:t>
            </a:r>
            <a:r>
              <a:rPr lang="en-US" dirty="0"/>
              <a:t>, 18).</a:t>
            </a:r>
          </a:p>
          <a:p>
            <a:r>
              <a:rPr lang="en-US" dirty="0" err="1"/>
              <a:t>minimumAge</a:t>
            </a:r>
            <a:r>
              <a:rPr lang="en-US" dirty="0"/>
              <a:t>(scary, 15).</a:t>
            </a:r>
          </a:p>
          <a:p>
            <a:r>
              <a:rPr lang="en-US" dirty="0" err="1"/>
              <a:t>minimumAge</a:t>
            </a:r>
            <a:r>
              <a:rPr lang="en-US" dirty="0"/>
              <a:t>(sexual, 18).</a:t>
            </a:r>
          </a:p>
          <a:p>
            <a:r>
              <a:rPr lang="en-US" dirty="0"/>
              <a:t>% Rules:</a:t>
            </a:r>
          </a:p>
          <a:p>
            <a:r>
              <a:rPr lang="en-US" dirty="0"/>
              <a:t>% </a:t>
            </a:r>
            <a:r>
              <a:rPr lang="en-US" dirty="0" err="1"/>
              <a:t>canWatch</a:t>
            </a:r>
            <a:r>
              <a:rPr lang="en-US" dirty="0"/>
              <a:t>(X, Y) means that X can watch movie Y</a:t>
            </a:r>
          </a:p>
          <a:p>
            <a:r>
              <a:rPr lang="en-US" dirty="0" err="1"/>
              <a:t>canWatch</a:t>
            </a:r>
            <a:r>
              <a:rPr lang="en-US" dirty="0"/>
              <a:t>(X, Y) :- </a:t>
            </a:r>
            <a:r>
              <a:rPr lang="en-US" dirty="0" err="1"/>
              <a:t>minimumAge</a:t>
            </a:r>
            <a:r>
              <a:rPr lang="en-US" dirty="0"/>
              <a:t>(Y, </a:t>
            </a:r>
            <a:r>
              <a:rPr lang="en-US" dirty="0" err="1"/>
              <a:t>MinAge</a:t>
            </a:r>
            <a:r>
              <a:rPr lang="en-US" dirty="0"/>
              <a:t>), age(X, Age), Age &gt;= </a:t>
            </a:r>
            <a:r>
              <a:rPr lang="en-US" dirty="0" err="1"/>
              <a:t>MinAge</a:t>
            </a:r>
            <a:r>
              <a:rPr lang="en-US" dirty="0"/>
              <a:t>. </a:t>
            </a:r>
          </a:p>
          <a:p>
            <a:endParaRPr lang="en-US" dirty="0"/>
          </a:p>
        </p:txBody>
      </p:sp>
      <p:sp>
        <p:nvSpPr>
          <p:cNvPr id="8" name="TextBox 7">
            <a:extLst>
              <a:ext uri="{FF2B5EF4-FFF2-40B4-BE49-F238E27FC236}">
                <a16:creationId xmlns:a16="http://schemas.microsoft.com/office/drawing/2014/main" id="{3C9BEF71-9D0B-A170-EF09-FA5B6B4C9528}"/>
              </a:ext>
            </a:extLst>
          </p:cNvPr>
          <p:cNvSpPr txBox="1"/>
          <p:nvPr/>
        </p:nvSpPr>
        <p:spPr>
          <a:xfrm>
            <a:off x="-55364" y="3636974"/>
            <a:ext cx="6247208" cy="369332"/>
          </a:xfrm>
          <a:prstGeom prst="rect">
            <a:avLst/>
          </a:prstGeom>
          <a:noFill/>
        </p:spPr>
        <p:txBody>
          <a:bodyPr wrap="square">
            <a:spAutoFit/>
          </a:bodyPr>
          <a:lstStyle/>
          <a:p>
            <a:r>
              <a:rPr lang="en-US" sz="1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a:t>
            </a:r>
            <a:r>
              <a:rPr lang="en-US" sz="1800" dirty="0"/>
              <a:t>(Prolog)</a:t>
            </a:r>
            <a:r>
              <a:rPr lang="en-US" sz="1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endParaRPr lang="en-US" dirty="0"/>
          </a:p>
        </p:txBody>
      </p:sp>
      <p:pic>
        <p:nvPicPr>
          <p:cNvPr id="10" name="Picture 9">
            <a:extLst>
              <a:ext uri="{FF2B5EF4-FFF2-40B4-BE49-F238E27FC236}">
                <a16:creationId xmlns:a16="http://schemas.microsoft.com/office/drawing/2014/main" id="{D640D261-54AC-B565-121D-67A5848D2BE2}"/>
              </a:ext>
            </a:extLst>
          </p:cNvPr>
          <p:cNvPicPr>
            <a:picLocks noChangeAspect="1"/>
          </p:cNvPicPr>
          <p:nvPr/>
        </p:nvPicPr>
        <p:blipFill>
          <a:blip r:embed="rId4"/>
          <a:stretch>
            <a:fillRect/>
          </a:stretch>
        </p:blipFill>
        <p:spPr>
          <a:xfrm>
            <a:off x="6512785" y="1565222"/>
            <a:ext cx="5528434" cy="1237813"/>
          </a:xfrm>
          <a:prstGeom prst="rect">
            <a:avLst/>
          </a:prstGeom>
        </p:spPr>
      </p:pic>
      <p:pic>
        <p:nvPicPr>
          <p:cNvPr id="2050" name="Picture 2" descr="Robert Downey Jr. Iron Man PNG transparente - StickPNG">
            <a:extLst>
              <a:ext uri="{FF2B5EF4-FFF2-40B4-BE49-F238E27FC236}">
                <a16:creationId xmlns:a16="http://schemas.microsoft.com/office/drawing/2014/main" id="{A44803DB-C470-85E3-39ED-7F2863AD23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34354" y="4754534"/>
            <a:ext cx="2106865" cy="2106865"/>
          </a:xfrm>
          <a:prstGeom prst="rect">
            <a:avLst/>
          </a:prstGeom>
          <a:noFill/>
          <a:extLst>
            <a:ext uri="{909E8E84-426E-40DD-AFC4-6F175D3DCCD1}">
              <a14:hiddenFill xmlns:a14="http://schemas.microsoft.com/office/drawing/2010/main">
                <a:solidFill>
                  <a:srgbClr val="FFFFFF"/>
                </a:solidFill>
              </a14:hiddenFill>
            </a:ext>
          </a:extLst>
        </p:spPr>
      </p:pic>
      <p:pic>
        <p:nvPicPr>
          <p:cNvPr id="12" name="pornhub-community-intro">
            <a:hlinkClick r:id="" action="ppaction://media"/>
            <a:extLst>
              <a:ext uri="{FF2B5EF4-FFF2-40B4-BE49-F238E27FC236}">
                <a16:creationId xmlns:a16="http://schemas.microsoft.com/office/drawing/2014/main" id="{7DAAAD88-0D4F-29D1-3CD0-D09D00AFBAC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817475" y="5654675"/>
            <a:ext cx="406400" cy="406400"/>
          </a:xfrm>
          <a:prstGeom prst="rect">
            <a:avLst/>
          </a:prstGeom>
        </p:spPr>
      </p:pic>
      <p:cxnSp>
        <p:nvCxnSpPr>
          <p:cNvPr id="14" name="Straight Arrow Connector 13">
            <a:extLst>
              <a:ext uri="{FF2B5EF4-FFF2-40B4-BE49-F238E27FC236}">
                <a16:creationId xmlns:a16="http://schemas.microsoft.com/office/drawing/2014/main" id="{634D3395-371E-2EA0-D751-E8A11F4A4C16}"/>
              </a:ext>
            </a:extLst>
          </p:cNvPr>
          <p:cNvCxnSpPr/>
          <p:nvPr/>
        </p:nvCxnSpPr>
        <p:spPr>
          <a:xfrm flipV="1">
            <a:off x="6324600" y="2091267"/>
            <a:ext cx="381000" cy="643466"/>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3" name="TextBox 2">
            <a:extLst>
              <a:ext uri="{FF2B5EF4-FFF2-40B4-BE49-F238E27FC236}">
                <a16:creationId xmlns:a16="http://schemas.microsoft.com/office/drawing/2014/main" id="{CFA76520-CD63-D87B-29D7-22DEFEBC74C9}"/>
              </a:ext>
            </a:extLst>
          </p:cNvPr>
          <p:cNvSpPr txBox="1"/>
          <p:nvPr/>
        </p:nvSpPr>
        <p:spPr>
          <a:xfrm>
            <a:off x="8572500" y="3775024"/>
            <a:ext cx="3619500" cy="2308324"/>
          </a:xfrm>
          <a:prstGeom prst="rect">
            <a:avLst/>
          </a:prstGeom>
          <a:noFill/>
        </p:spPr>
        <p:txBody>
          <a:bodyPr wrap="square" rtlCol="0">
            <a:spAutoFit/>
          </a:bodyPr>
          <a:lstStyle/>
          <a:p>
            <a:r>
              <a:rPr lang="en-US" dirty="0"/>
              <a:t>?- </a:t>
            </a:r>
            <a:r>
              <a:rPr lang="en-US" dirty="0" err="1"/>
              <a:t>canWatch</a:t>
            </a:r>
            <a:r>
              <a:rPr lang="en-US" dirty="0"/>
              <a:t>(</a:t>
            </a:r>
            <a:r>
              <a:rPr lang="en-US" dirty="0" err="1"/>
              <a:t>amy</a:t>
            </a:r>
            <a:r>
              <a:rPr lang="en-US" dirty="0"/>
              <a:t>, sexual).</a:t>
            </a:r>
          </a:p>
          <a:p>
            <a:r>
              <a:rPr lang="en-US" dirty="0"/>
              <a:t>true.</a:t>
            </a:r>
          </a:p>
          <a:p>
            <a:r>
              <a:rPr lang="en-US" dirty="0"/>
              <a:t>?- </a:t>
            </a:r>
            <a:r>
              <a:rPr lang="en-US" dirty="0" err="1"/>
              <a:t>canWatch</a:t>
            </a:r>
            <a:r>
              <a:rPr lang="en-US" dirty="0"/>
              <a:t>(</a:t>
            </a:r>
            <a:r>
              <a:rPr lang="en-US" dirty="0" err="1"/>
              <a:t>robert</a:t>
            </a:r>
            <a:r>
              <a:rPr lang="en-US" dirty="0"/>
              <a:t>, sexual).</a:t>
            </a:r>
          </a:p>
          <a:p>
            <a:r>
              <a:rPr lang="en-US" dirty="0"/>
              <a:t>false.</a:t>
            </a:r>
          </a:p>
          <a:p>
            <a:r>
              <a:rPr lang="en-US" dirty="0"/>
              <a:t>?- </a:t>
            </a:r>
            <a:r>
              <a:rPr lang="en-US" dirty="0" err="1"/>
              <a:t>canWatch</a:t>
            </a:r>
            <a:r>
              <a:rPr lang="en-US" dirty="0"/>
              <a:t>(X, scary).</a:t>
            </a:r>
          </a:p>
          <a:p>
            <a:r>
              <a:rPr lang="en-US" dirty="0"/>
              <a:t>X = </a:t>
            </a:r>
            <a:r>
              <a:rPr lang="en-US" dirty="0" err="1"/>
              <a:t>robert</a:t>
            </a:r>
            <a:r>
              <a:rPr lang="en-US" dirty="0"/>
              <a:t>;</a:t>
            </a:r>
          </a:p>
          <a:p>
            <a:r>
              <a:rPr lang="en-US" dirty="0"/>
              <a:t>X = </a:t>
            </a:r>
            <a:r>
              <a:rPr lang="en-US" dirty="0" err="1"/>
              <a:t>alice</a:t>
            </a:r>
            <a:r>
              <a:rPr lang="en-US" dirty="0"/>
              <a:t>.</a:t>
            </a:r>
          </a:p>
          <a:p>
            <a:endParaRPr lang="en-US" dirty="0"/>
          </a:p>
        </p:txBody>
      </p:sp>
      <p:pic>
        <p:nvPicPr>
          <p:cNvPr id="13" name="Picture 12">
            <a:extLst>
              <a:ext uri="{FF2B5EF4-FFF2-40B4-BE49-F238E27FC236}">
                <a16:creationId xmlns:a16="http://schemas.microsoft.com/office/drawing/2014/main" id="{05797ACD-3575-89B1-0083-BE69443D39CE}"/>
              </a:ext>
            </a:extLst>
          </p:cNvPr>
          <p:cNvPicPr>
            <a:picLocks noChangeAspect="1"/>
          </p:cNvPicPr>
          <p:nvPr/>
        </p:nvPicPr>
        <p:blipFill>
          <a:blip r:embed="rId7"/>
          <a:stretch>
            <a:fillRect/>
          </a:stretch>
        </p:blipFill>
        <p:spPr>
          <a:xfrm>
            <a:off x="10987786" y="5349146"/>
            <a:ext cx="238031" cy="381896"/>
          </a:xfrm>
          <a:prstGeom prst="rect">
            <a:avLst/>
          </a:prstGeom>
        </p:spPr>
      </p:pic>
    </p:spTree>
    <p:extLst>
      <p:ext uri="{BB962C8B-B14F-4D97-AF65-F5344CB8AC3E}">
        <p14:creationId xmlns:p14="http://schemas.microsoft.com/office/powerpoint/2010/main" val="776605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Effect transition="in" filter="fade">
                                      <p:cBhvr>
                                        <p:cTn id="18" dur="500"/>
                                        <p:tgtEl>
                                          <p:spTgt spid="5">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animEffect transition="in" filter="fade">
                                      <p:cBhvr>
                                        <p:cTn id="21" dur="500"/>
                                        <p:tgtEl>
                                          <p:spTgt spid="5">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4" end="4"/>
                                            </p:txEl>
                                          </p:spTgt>
                                        </p:tgtEl>
                                        <p:attrNameLst>
                                          <p:attrName>style.visibility</p:attrName>
                                        </p:attrNameLst>
                                      </p:cBhvr>
                                      <p:to>
                                        <p:strVal val="visible"/>
                                      </p:to>
                                    </p:set>
                                    <p:animEffect transition="in" filter="fade">
                                      <p:cBhvr>
                                        <p:cTn id="24" dur="500"/>
                                        <p:tgtEl>
                                          <p:spTgt spid="5">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3000"/>
                                        <p:tgtEl>
                                          <p:spTgt spid="10"/>
                                        </p:tgtEl>
                                      </p:cBhvr>
                                    </p:animEffect>
                                  </p:childTnLst>
                                </p:cTn>
                              </p:par>
                              <p:par>
                                <p:cTn id="30" presetID="10" presetClass="entr" presetSubtype="0" fill="hold"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par>
                                <p:cTn id="33" presetID="1" presetClass="mediacall" presetSubtype="0" fill="hold" nodeType="withEffect">
                                  <p:stCondLst>
                                    <p:cond delay="0"/>
                                  </p:stCondLst>
                                  <p:childTnLst>
                                    <p:cmd type="call" cmd="playFrom(0.0)">
                                      <p:cBhvr>
                                        <p:cTn id="34" dur="3148" fill="hold"/>
                                        <p:tgtEl>
                                          <p:spTgt spid="12"/>
                                        </p:tgtEl>
                                      </p:cBhvr>
                                    </p:cmd>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5" end="5"/>
                                            </p:txEl>
                                          </p:spTgt>
                                        </p:tgtEl>
                                        <p:attrNameLst>
                                          <p:attrName>style.visibility</p:attrName>
                                        </p:attrNameLst>
                                      </p:cBhvr>
                                      <p:to>
                                        <p:strVal val="visible"/>
                                      </p:to>
                                    </p:set>
                                    <p:animEffect transition="in" filter="fade">
                                      <p:cBhvr>
                                        <p:cTn id="39" dur="500"/>
                                        <p:tgtEl>
                                          <p:spTgt spid="5">
                                            <p:txEl>
                                              <p:pRg st="5" end="5"/>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xEl>
                                              <p:pRg st="6" end="6"/>
                                            </p:txEl>
                                          </p:spTgt>
                                        </p:tgtEl>
                                        <p:attrNameLst>
                                          <p:attrName>style.visibility</p:attrName>
                                        </p:attrNameLst>
                                      </p:cBhvr>
                                      <p:to>
                                        <p:strVal val="visible"/>
                                      </p:to>
                                    </p:set>
                                    <p:animEffect transition="in" filter="fade">
                                      <p:cBhvr>
                                        <p:cTn id="42" dur="500"/>
                                        <p:tgtEl>
                                          <p:spTgt spid="5">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0" end="0"/>
                                            </p:txEl>
                                          </p:spTgt>
                                        </p:tgtEl>
                                        <p:attrNameLst>
                                          <p:attrName>style.visibility</p:attrName>
                                        </p:attrNameLst>
                                      </p:cBhvr>
                                      <p:to>
                                        <p:strVal val="visible"/>
                                      </p:to>
                                    </p:set>
                                    <p:animEffect transition="in" filter="fade">
                                      <p:cBhvr>
                                        <p:cTn id="52" dur="500"/>
                                        <p:tgtEl>
                                          <p:spTgt spid="6">
                                            <p:txEl>
                                              <p:pRg st="0" end="0"/>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6">
                                            <p:txEl>
                                              <p:pRg st="1" end="1"/>
                                            </p:txEl>
                                          </p:spTgt>
                                        </p:tgtEl>
                                        <p:attrNameLst>
                                          <p:attrName>style.visibility</p:attrName>
                                        </p:attrNameLst>
                                      </p:cBhvr>
                                      <p:to>
                                        <p:strVal val="visible"/>
                                      </p:to>
                                    </p:set>
                                    <p:animEffect transition="in" filter="fade">
                                      <p:cBhvr>
                                        <p:cTn id="55" dur="500"/>
                                        <p:tgtEl>
                                          <p:spTgt spid="6">
                                            <p:txEl>
                                              <p:pRg st="1" end="1"/>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6">
                                            <p:txEl>
                                              <p:pRg st="2" end="2"/>
                                            </p:txEl>
                                          </p:spTgt>
                                        </p:tgtEl>
                                        <p:attrNameLst>
                                          <p:attrName>style.visibility</p:attrName>
                                        </p:attrNameLst>
                                      </p:cBhvr>
                                      <p:to>
                                        <p:strVal val="visible"/>
                                      </p:to>
                                    </p:set>
                                    <p:animEffect transition="in" filter="fade">
                                      <p:cBhvr>
                                        <p:cTn id="58" dur="500"/>
                                        <p:tgtEl>
                                          <p:spTgt spid="6">
                                            <p:txEl>
                                              <p:pRg st="2" end="2"/>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6">
                                            <p:txEl>
                                              <p:pRg st="3" end="3"/>
                                            </p:txEl>
                                          </p:spTgt>
                                        </p:tgtEl>
                                        <p:attrNameLst>
                                          <p:attrName>style.visibility</p:attrName>
                                        </p:attrNameLst>
                                      </p:cBhvr>
                                      <p:to>
                                        <p:strVal val="visible"/>
                                      </p:to>
                                    </p:set>
                                    <p:animEffect transition="in" filter="fade">
                                      <p:cBhvr>
                                        <p:cTn id="61" dur="500"/>
                                        <p:tgtEl>
                                          <p:spTgt spid="6">
                                            <p:txEl>
                                              <p:pRg st="3" end="3"/>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6">
                                            <p:txEl>
                                              <p:pRg st="4" end="4"/>
                                            </p:txEl>
                                          </p:spTgt>
                                        </p:tgtEl>
                                        <p:attrNameLst>
                                          <p:attrName>style.visibility</p:attrName>
                                        </p:attrNameLst>
                                      </p:cBhvr>
                                      <p:to>
                                        <p:strVal val="visible"/>
                                      </p:to>
                                    </p:set>
                                    <p:animEffect transition="in" filter="fade">
                                      <p:cBhvr>
                                        <p:cTn id="64" dur="500"/>
                                        <p:tgtEl>
                                          <p:spTgt spid="6">
                                            <p:txEl>
                                              <p:pRg st="4" end="4"/>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fade">
                                      <p:cBhvr>
                                        <p:cTn id="69" dur="500"/>
                                        <p:tgtEl>
                                          <p:spTgt spid="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6">
                                            <p:txEl>
                                              <p:pRg st="5" end="5"/>
                                            </p:txEl>
                                          </p:spTgt>
                                        </p:tgtEl>
                                        <p:attrNameLst>
                                          <p:attrName>style.visibility</p:attrName>
                                        </p:attrNameLst>
                                      </p:cBhvr>
                                      <p:to>
                                        <p:strVal val="visible"/>
                                      </p:to>
                                    </p:set>
                                    <p:animEffect transition="in" filter="fade">
                                      <p:cBhvr>
                                        <p:cTn id="74" dur="500"/>
                                        <p:tgtEl>
                                          <p:spTgt spid="6">
                                            <p:txEl>
                                              <p:pRg st="5" end="5"/>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6">
                                            <p:txEl>
                                              <p:pRg st="6" end="6"/>
                                            </p:txEl>
                                          </p:spTgt>
                                        </p:tgtEl>
                                        <p:attrNameLst>
                                          <p:attrName>style.visibility</p:attrName>
                                        </p:attrNameLst>
                                      </p:cBhvr>
                                      <p:to>
                                        <p:strVal val="visible"/>
                                      </p:to>
                                    </p:set>
                                    <p:animEffect transition="in" filter="fade">
                                      <p:cBhvr>
                                        <p:cTn id="77" dur="500"/>
                                        <p:tgtEl>
                                          <p:spTgt spid="6">
                                            <p:txEl>
                                              <p:pRg st="6" end="6"/>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6">
                                            <p:txEl>
                                              <p:pRg st="7" end="7"/>
                                            </p:txEl>
                                          </p:spTgt>
                                        </p:tgtEl>
                                        <p:attrNameLst>
                                          <p:attrName>style.visibility</p:attrName>
                                        </p:attrNameLst>
                                      </p:cBhvr>
                                      <p:to>
                                        <p:strVal val="visible"/>
                                      </p:to>
                                    </p:set>
                                    <p:animEffect transition="in" filter="fade">
                                      <p:cBhvr>
                                        <p:cTn id="82" dur="500"/>
                                        <p:tgtEl>
                                          <p:spTgt spid="6">
                                            <p:txEl>
                                              <p:pRg st="7" end="7"/>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3">
                                            <p:txEl>
                                              <p:pRg st="0" end="0"/>
                                            </p:txEl>
                                          </p:spTgt>
                                        </p:tgtEl>
                                        <p:attrNameLst>
                                          <p:attrName>style.visibility</p:attrName>
                                        </p:attrNameLst>
                                      </p:cBhvr>
                                      <p:to>
                                        <p:strVal val="visible"/>
                                      </p:to>
                                    </p:set>
                                    <p:animEffect transition="in" filter="fade">
                                      <p:cBhvr>
                                        <p:cTn id="87" dur="500"/>
                                        <p:tgtEl>
                                          <p:spTgt spid="3">
                                            <p:txEl>
                                              <p:pRg st="0" end="0"/>
                                            </p:txEl>
                                          </p:spTgt>
                                        </p:tgtEl>
                                      </p:cBhvr>
                                    </p:animEffect>
                                  </p:childTnLst>
                                </p:cTn>
                              </p:par>
                              <p:par>
                                <p:cTn id="88" presetID="10" presetClass="entr" presetSubtype="0" fill="hold" nodeType="withEffect">
                                  <p:stCondLst>
                                    <p:cond delay="0"/>
                                  </p:stCondLst>
                                  <p:childTnLst>
                                    <p:set>
                                      <p:cBhvr>
                                        <p:cTn id="89" dur="1" fill="hold">
                                          <p:stCondLst>
                                            <p:cond delay="0"/>
                                          </p:stCondLst>
                                        </p:cTn>
                                        <p:tgtEl>
                                          <p:spTgt spid="3">
                                            <p:txEl>
                                              <p:pRg st="1" end="1"/>
                                            </p:txEl>
                                          </p:spTgt>
                                        </p:tgtEl>
                                        <p:attrNameLst>
                                          <p:attrName>style.visibility</p:attrName>
                                        </p:attrNameLst>
                                      </p:cBhvr>
                                      <p:to>
                                        <p:strVal val="visible"/>
                                      </p:to>
                                    </p:set>
                                    <p:animEffect transition="in" filter="fade">
                                      <p:cBhvr>
                                        <p:cTn id="90" dur="500"/>
                                        <p:tgtEl>
                                          <p:spTgt spid="3">
                                            <p:txEl>
                                              <p:pRg st="1" end="1"/>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3">
                                            <p:txEl>
                                              <p:pRg st="2" end="2"/>
                                            </p:txEl>
                                          </p:spTgt>
                                        </p:tgtEl>
                                        <p:attrNameLst>
                                          <p:attrName>style.visibility</p:attrName>
                                        </p:attrNameLst>
                                      </p:cBhvr>
                                      <p:to>
                                        <p:strVal val="visible"/>
                                      </p:to>
                                    </p:set>
                                    <p:animEffect transition="in" filter="fade">
                                      <p:cBhvr>
                                        <p:cTn id="95" dur="500"/>
                                        <p:tgtEl>
                                          <p:spTgt spid="3">
                                            <p:txEl>
                                              <p:pRg st="2" end="2"/>
                                            </p:txEl>
                                          </p:spTgt>
                                        </p:tgtEl>
                                      </p:cBhvr>
                                    </p:animEffect>
                                  </p:childTnLst>
                                </p:cTn>
                              </p:par>
                              <p:par>
                                <p:cTn id="96" presetID="10" presetClass="entr" presetSubtype="0" fill="hold" nodeType="withEffect">
                                  <p:stCondLst>
                                    <p:cond delay="0"/>
                                  </p:stCondLst>
                                  <p:childTnLst>
                                    <p:set>
                                      <p:cBhvr>
                                        <p:cTn id="97" dur="1" fill="hold">
                                          <p:stCondLst>
                                            <p:cond delay="0"/>
                                          </p:stCondLst>
                                        </p:cTn>
                                        <p:tgtEl>
                                          <p:spTgt spid="3">
                                            <p:txEl>
                                              <p:pRg st="3" end="3"/>
                                            </p:txEl>
                                          </p:spTgt>
                                        </p:tgtEl>
                                        <p:attrNameLst>
                                          <p:attrName>style.visibility</p:attrName>
                                        </p:attrNameLst>
                                      </p:cBhvr>
                                      <p:to>
                                        <p:strVal val="visible"/>
                                      </p:to>
                                    </p:set>
                                    <p:animEffect transition="in" filter="fade">
                                      <p:cBhvr>
                                        <p:cTn id="98" dur="500"/>
                                        <p:tgtEl>
                                          <p:spTgt spid="3">
                                            <p:txEl>
                                              <p:pRg st="3" end="3"/>
                                            </p:txEl>
                                          </p:spTgt>
                                        </p:tgtEl>
                                      </p:cBhvr>
                                    </p:animEffect>
                                  </p:childTnLst>
                                </p:cTn>
                              </p:par>
                            </p:childTnLst>
                          </p:cTn>
                        </p:par>
                        <p:par>
                          <p:cTn id="99" fill="hold">
                            <p:stCondLst>
                              <p:cond delay="500"/>
                            </p:stCondLst>
                            <p:childTnLst>
                              <p:par>
                                <p:cTn id="100" presetID="2" presetClass="entr" presetSubtype="4" fill="hold" nodeType="afterEffect">
                                  <p:stCondLst>
                                    <p:cond delay="1000"/>
                                  </p:stCondLst>
                                  <p:childTnLst>
                                    <p:set>
                                      <p:cBhvr>
                                        <p:cTn id="101" dur="1" fill="hold">
                                          <p:stCondLst>
                                            <p:cond delay="0"/>
                                          </p:stCondLst>
                                        </p:cTn>
                                        <p:tgtEl>
                                          <p:spTgt spid="2050"/>
                                        </p:tgtEl>
                                        <p:attrNameLst>
                                          <p:attrName>style.visibility</p:attrName>
                                        </p:attrNameLst>
                                      </p:cBhvr>
                                      <p:to>
                                        <p:strVal val="visible"/>
                                      </p:to>
                                    </p:set>
                                    <p:anim calcmode="lin" valueType="num">
                                      <p:cBhvr additive="base">
                                        <p:cTn id="102" dur="500" fill="hold"/>
                                        <p:tgtEl>
                                          <p:spTgt spid="2050"/>
                                        </p:tgtEl>
                                        <p:attrNameLst>
                                          <p:attrName>ppt_x</p:attrName>
                                        </p:attrNameLst>
                                      </p:cBhvr>
                                      <p:tavLst>
                                        <p:tav tm="0">
                                          <p:val>
                                            <p:strVal val="#ppt_x"/>
                                          </p:val>
                                        </p:tav>
                                        <p:tav tm="100000">
                                          <p:val>
                                            <p:strVal val="#ppt_x"/>
                                          </p:val>
                                        </p:tav>
                                      </p:tavLst>
                                    </p:anim>
                                    <p:anim calcmode="lin" valueType="num">
                                      <p:cBhvr additive="base">
                                        <p:cTn id="103" dur="500" fill="hold"/>
                                        <p:tgtEl>
                                          <p:spTgt spid="2050"/>
                                        </p:tgtEl>
                                        <p:attrNameLst>
                                          <p:attrName>ppt_y</p:attrName>
                                        </p:attrNameLst>
                                      </p:cBhvr>
                                      <p:tavLst>
                                        <p:tav tm="0">
                                          <p:val>
                                            <p:strVal val="1+#ppt_h/2"/>
                                          </p:val>
                                        </p:tav>
                                        <p:tav tm="100000">
                                          <p:val>
                                            <p:strVal val="#ppt_y"/>
                                          </p:val>
                                        </p:tav>
                                      </p:tavLst>
                                    </p:anim>
                                  </p:childTnLst>
                                </p:cTn>
                              </p:par>
                            </p:childTnLst>
                          </p:cTn>
                        </p:par>
                        <p:par>
                          <p:cTn id="104" fill="hold">
                            <p:stCondLst>
                              <p:cond delay="2000"/>
                            </p:stCondLst>
                            <p:childTnLst>
                              <p:par>
                                <p:cTn id="105" presetID="10" presetClass="entr" presetSubtype="0" fill="hold" nodeType="afterEffect">
                                  <p:stCondLst>
                                    <p:cond delay="1000"/>
                                  </p:stCondLst>
                                  <p:childTnLst>
                                    <p:set>
                                      <p:cBhvr>
                                        <p:cTn id="106" dur="1" fill="hold">
                                          <p:stCondLst>
                                            <p:cond delay="0"/>
                                          </p:stCondLst>
                                        </p:cTn>
                                        <p:tgtEl>
                                          <p:spTgt spid="13"/>
                                        </p:tgtEl>
                                        <p:attrNameLst>
                                          <p:attrName>style.visibility</p:attrName>
                                        </p:attrNameLst>
                                      </p:cBhvr>
                                      <p:to>
                                        <p:strVal val="visible"/>
                                      </p:to>
                                    </p:set>
                                    <p:animEffect transition="in" filter="fade">
                                      <p:cBhvr>
                                        <p:cTn id="107" dur="500"/>
                                        <p:tgtEl>
                                          <p:spTgt spid="13"/>
                                        </p:tgtEl>
                                      </p:cBhvr>
                                    </p:animEffect>
                                  </p:childTnLst>
                                </p:cTn>
                              </p:par>
                              <p:par>
                                <p:cTn id="108" presetID="42" presetClass="path" presetSubtype="0" accel="50000" decel="50000" fill="hold" nodeType="withEffect">
                                  <p:stCondLst>
                                    <p:cond delay="1000"/>
                                  </p:stCondLst>
                                  <p:childTnLst>
                                    <p:animMotion origin="layout" path="M 2.5E-6 -3.7037E-7 L 2.5E-6 0.25 " pathEditMode="relative" rAng="0" ptsTypes="AA">
                                      <p:cBhvr>
                                        <p:cTn id="109" dur="3000" fill="hold"/>
                                        <p:tgtEl>
                                          <p:spTgt spid="13"/>
                                        </p:tgtEl>
                                        <p:attrNameLst>
                                          <p:attrName>ppt_x</p:attrName>
                                          <p:attrName>ppt_y</p:attrName>
                                        </p:attrNameLst>
                                      </p:cBhvr>
                                      <p:rCtr x="0" y="12500"/>
                                    </p:animMotion>
                                  </p:childTnLst>
                                </p:cTn>
                              </p:par>
                              <p:par>
                                <p:cTn id="110" presetID="10" presetClass="exit" presetSubtype="0" fill="hold" nodeType="withEffect">
                                  <p:stCondLst>
                                    <p:cond delay="3500"/>
                                  </p:stCondLst>
                                  <p:childTnLst>
                                    <p:animEffect transition="out" filter="fade">
                                      <p:cBhvr>
                                        <p:cTn id="111" dur="500"/>
                                        <p:tgtEl>
                                          <p:spTgt spid="13"/>
                                        </p:tgtEl>
                                      </p:cBhvr>
                                    </p:animEffect>
                                    <p:set>
                                      <p:cBhvr>
                                        <p:cTn id="112" dur="1" fill="hold">
                                          <p:stCondLst>
                                            <p:cond delay="499"/>
                                          </p:stCondLst>
                                        </p:cTn>
                                        <p:tgtEl>
                                          <p:spTgt spid="13"/>
                                        </p:tgtEl>
                                        <p:attrNameLst>
                                          <p:attrName>style.visibility</p:attrName>
                                        </p:attrNameLst>
                                      </p:cBhvr>
                                      <p:to>
                                        <p:strVal val="hidden"/>
                                      </p:to>
                                    </p:set>
                                  </p:childTnLst>
                                </p:cTn>
                              </p:par>
                            </p:childTnLst>
                          </p:cTn>
                        </p:par>
                        <p:par>
                          <p:cTn id="113" fill="hold">
                            <p:stCondLst>
                              <p:cond delay="6000"/>
                            </p:stCondLst>
                            <p:childTnLst>
                              <p:par>
                                <p:cTn id="114" presetID="2" presetClass="exit" presetSubtype="4" fill="hold" nodeType="afterEffect">
                                  <p:stCondLst>
                                    <p:cond delay="0"/>
                                  </p:stCondLst>
                                  <p:childTnLst>
                                    <p:anim calcmode="lin" valueType="num">
                                      <p:cBhvr additive="base">
                                        <p:cTn id="115" dur="500"/>
                                        <p:tgtEl>
                                          <p:spTgt spid="2050"/>
                                        </p:tgtEl>
                                        <p:attrNameLst>
                                          <p:attrName>ppt_x</p:attrName>
                                        </p:attrNameLst>
                                      </p:cBhvr>
                                      <p:tavLst>
                                        <p:tav tm="0">
                                          <p:val>
                                            <p:strVal val="ppt_x"/>
                                          </p:val>
                                        </p:tav>
                                        <p:tav tm="100000">
                                          <p:val>
                                            <p:strVal val="ppt_x"/>
                                          </p:val>
                                        </p:tav>
                                      </p:tavLst>
                                    </p:anim>
                                    <p:anim calcmode="lin" valueType="num">
                                      <p:cBhvr additive="base">
                                        <p:cTn id="116" dur="500"/>
                                        <p:tgtEl>
                                          <p:spTgt spid="2050"/>
                                        </p:tgtEl>
                                        <p:attrNameLst>
                                          <p:attrName>ppt_y</p:attrName>
                                        </p:attrNameLst>
                                      </p:cBhvr>
                                      <p:tavLst>
                                        <p:tav tm="0">
                                          <p:val>
                                            <p:strVal val="ppt_y"/>
                                          </p:val>
                                        </p:tav>
                                        <p:tav tm="100000">
                                          <p:val>
                                            <p:strVal val="1+ppt_h/2"/>
                                          </p:val>
                                        </p:tav>
                                      </p:tavLst>
                                    </p:anim>
                                    <p:set>
                                      <p:cBhvr>
                                        <p:cTn id="117" dur="1" fill="hold">
                                          <p:stCondLst>
                                            <p:cond delay="499"/>
                                          </p:stCondLst>
                                        </p:cTn>
                                        <p:tgtEl>
                                          <p:spTgt spid="2050"/>
                                        </p:tgtEl>
                                        <p:attrNameLst>
                                          <p:attrName>style.visibility</p:attrName>
                                        </p:attrNameLst>
                                      </p:cBhvr>
                                      <p:to>
                                        <p:strVal val="hidden"/>
                                      </p:to>
                                    </p:se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nodeType="clickEffect">
                                  <p:stCondLst>
                                    <p:cond delay="0"/>
                                  </p:stCondLst>
                                  <p:childTnLst>
                                    <p:set>
                                      <p:cBhvr>
                                        <p:cTn id="121" dur="1" fill="hold">
                                          <p:stCondLst>
                                            <p:cond delay="0"/>
                                          </p:stCondLst>
                                        </p:cTn>
                                        <p:tgtEl>
                                          <p:spTgt spid="3">
                                            <p:txEl>
                                              <p:pRg st="4" end="4"/>
                                            </p:txEl>
                                          </p:spTgt>
                                        </p:tgtEl>
                                        <p:attrNameLst>
                                          <p:attrName>style.visibility</p:attrName>
                                        </p:attrNameLst>
                                      </p:cBhvr>
                                      <p:to>
                                        <p:strVal val="visible"/>
                                      </p:to>
                                    </p:set>
                                    <p:animEffect transition="in" filter="fade">
                                      <p:cBhvr>
                                        <p:cTn id="122" dur="500"/>
                                        <p:tgtEl>
                                          <p:spTgt spid="3">
                                            <p:txEl>
                                              <p:pRg st="4" end="4"/>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nodeType="clickEffect">
                                  <p:stCondLst>
                                    <p:cond delay="0"/>
                                  </p:stCondLst>
                                  <p:childTnLst>
                                    <p:set>
                                      <p:cBhvr>
                                        <p:cTn id="126" dur="1" fill="hold">
                                          <p:stCondLst>
                                            <p:cond delay="0"/>
                                          </p:stCondLst>
                                        </p:cTn>
                                        <p:tgtEl>
                                          <p:spTgt spid="3">
                                            <p:txEl>
                                              <p:pRg st="5" end="5"/>
                                            </p:txEl>
                                          </p:spTgt>
                                        </p:tgtEl>
                                        <p:attrNameLst>
                                          <p:attrName>style.visibility</p:attrName>
                                        </p:attrNameLst>
                                      </p:cBhvr>
                                      <p:to>
                                        <p:strVal val="visible"/>
                                      </p:to>
                                    </p:set>
                                    <p:animEffect transition="in" filter="fade">
                                      <p:cBhvr>
                                        <p:cTn id="127" dur="500"/>
                                        <p:tgtEl>
                                          <p:spTgt spid="3">
                                            <p:txEl>
                                              <p:pRg st="5" end="5"/>
                                            </p:txEl>
                                          </p:spTgt>
                                        </p:tgtEl>
                                      </p:cBhvr>
                                    </p:animEffect>
                                  </p:childTnLst>
                                </p:cTn>
                              </p:par>
                              <p:par>
                                <p:cTn id="128" presetID="10" presetClass="entr" presetSubtype="0" fill="hold" nodeType="withEffect">
                                  <p:stCondLst>
                                    <p:cond delay="0"/>
                                  </p:stCondLst>
                                  <p:childTnLst>
                                    <p:set>
                                      <p:cBhvr>
                                        <p:cTn id="129" dur="1" fill="hold">
                                          <p:stCondLst>
                                            <p:cond delay="0"/>
                                          </p:stCondLst>
                                        </p:cTn>
                                        <p:tgtEl>
                                          <p:spTgt spid="3">
                                            <p:txEl>
                                              <p:pRg st="6" end="6"/>
                                            </p:txEl>
                                          </p:spTgt>
                                        </p:tgtEl>
                                        <p:attrNameLst>
                                          <p:attrName>style.visibility</p:attrName>
                                        </p:attrNameLst>
                                      </p:cBhvr>
                                      <p:to>
                                        <p:strVal val="visible"/>
                                      </p:to>
                                    </p:set>
                                    <p:animEffect transition="in" filter="fade">
                                      <p:cBhvr>
                                        <p:cTn id="1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1" fill="hold" display="0">
                  <p:stCondLst>
                    <p:cond delay="indefinite"/>
                  </p:stCondLst>
                  <p:endCondLst>
                    <p:cond evt="onStopAudio" delay="0">
                      <p:tgtEl>
                        <p:sldTgt/>
                      </p:tgtEl>
                    </p:cond>
                  </p:endCondLst>
                </p:cTn>
                <p:tgtEl>
                  <p:spTgt spid="12"/>
                </p:tgtEl>
              </p:cMediaNode>
            </p:audio>
          </p:childTnLst>
        </p:cTn>
      </p:par>
    </p:tnLst>
    <p:bldLst>
      <p:bldP spid="4" grpId="0"/>
      <p:bldP spid="6"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3A1BAA-2C19-C1A5-34A7-E70500B497DF}"/>
              </a:ext>
            </a:extLst>
          </p:cNvPr>
          <p:cNvPicPr>
            <a:picLocks noChangeAspect="1"/>
          </p:cNvPicPr>
          <p:nvPr/>
        </p:nvPicPr>
        <p:blipFill>
          <a:blip r:embed="rId4"/>
          <a:stretch>
            <a:fillRect/>
          </a:stretch>
        </p:blipFill>
        <p:spPr>
          <a:xfrm>
            <a:off x="220701" y="1102311"/>
            <a:ext cx="4993473" cy="5586757"/>
          </a:xfrm>
          <a:prstGeom prst="rect">
            <a:avLst/>
          </a:prstGeom>
        </p:spPr>
      </p:pic>
      <p:sp>
        <p:nvSpPr>
          <p:cNvPr id="4" name="Title 1">
            <a:extLst>
              <a:ext uri="{FF2B5EF4-FFF2-40B4-BE49-F238E27FC236}">
                <a16:creationId xmlns:a16="http://schemas.microsoft.com/office/drawing/2014/main" id="{20BC8458-04B7-3D70-6AF1-A52336D84DB8}"/>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pic>
        <p:nvPicPr>
          <p:cNvPr id="8" name="Picture 7">
            <a:extLst>
              <a:ext uri="{FF2B5EF4-FFF2-40B4-BE49-F238E27FC236}">
                <a16:creationId xmlns:a16="http://schemas.microsoft.com/office/drawing/2014/main" id="{F632672B-9D62-97F9-49B0-A8CF7DD623EF}"/>
              </a:ext>
            </a:extLst>
          </p:cNvPr>
          <p:cNvPicPr>
            <a:picLocks noChangeAspect="1"/>
          </p:cNvPicPr>
          <p:nvPr/>
        </p:nvPicPr>
        <p:blipFill>
          <a:blip r:embed="rId5"/>
          <a:stretch>
            <a:fillRect/>
          </a:stretch>
        </p:blipFill>
        <p:spPr>
          <a:xfrm>
            <a:off x="6096000" y="968068"/>
            <a:ext cx="5756096" cy="5721000"/>
          </a:xfrm>
          <a:prstGeom prst="rect">
            <a:avLst/>
          </a:prstGeom>
        </p:spPr>
      </p:pic>
      <p:pic>
        <p:nvPicPr>
          <p:cNvPr id="9" name="mixkit-horror-impact-773">
            <a:hlinkClick r:id="" action="ppaction://media"/>
            <a:extLst>
              <a:ext uri="{FF2B5EF4-FFF2-40B4-BE49-F238E27FC236}">
                <a16:creationId xmlns:a16="http://schemas.microsoft.com/office/drawing/2014/main" id="{380ACC81-1D64-7815-5525-933D8237D42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418407" y="5871860"/>
            <a:ext cx="406400" cy="406400"/>
          </a:xfrm>
          <a:prstGeom prst="rect">
            <a:avLst/>
          </a:prstGeom>
        </p:spPr>
      </p:pic>
    </p:spTree>
    <p:extLst>
      <p:ext uri="{BB962C8B-B14F-4D97-AF65-F5344CB8AC3E}">
        <p14:creationId xmlns:p14="http://schemas.microsoft.com/office/powerpoint/2010/main" val="3930933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par>
                                <p:cTn id="12" presetID="1" presetClass="mediacall" presetSubtype="0" fill="hold" nodeType="withEffect">
                                  <p:stCondLst>
                                    <p:cond delay="0"/>
                                  </p:stCondLst>
                                  <p:childTnLst>
                                    <p:cmd type="call" cmd="playFrom(0.0)">
                                      <p:cBhvr>
                                        <p:cTn id="13" dur="262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9"/>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B32CCF-1964-E452-7BB0-0486EBCCFDF9}"/>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Topic9_Prolog/</a:t>
            </a:r>
            <a:r>
              <a:rPr lang="en-US" dirty="0" err="1"/>
              <a:t>src</a:t>
            </a:r>
            <a:r>
              <a:rPr lang="en-US" dirty="0"/>
              <a:t>/Exercises</a:t>
            </a:r>
          </a:p>
          <a:p>
            <a:pPr marL="285750" indent="-285750">
              <a:buFont typeface="Arial" panose="020B0604020202020204" pitchFamily="34" charset="0"/>
              <a:buChar char="•"/>
            </a:pPr>
            <a:r>
              <a:rPr lang="en-US" dirty="0"/>
              <a:t>Exercise 1 and 2.</a:t>
            </a:r>
          </a:p>
        </p:txBody>
      </p:sp>
      <p:sp>
        <p:nvSpPr>
          <p:cNvPr id="3" name="Title 1">
            <a:extLst>
              <a:ext uri="{FF2B5EF4-FFF2-40B4-BE49-F238E27FC236}">
                <a16:creationId xmlns:a16="http://schemas.microsoft.com/office/drawing/2014/main" id="{579BECA8-CCA4-EE3D-A3D6-8829D3DB4A9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4" name="TextBox 3">
            <a:extLst>
              <a:ext uri="{FF2B5EF4-FFF2-40B4-BE49-F238E27FC236}">
                <a16:creationId xmlns:a16="http://schemas.microsoft.com/office/drawing/2014/main" id="{4A3DC2FD-F137-8D03-3B52-A281DC6F497B}"/>
              </a:ext>
            </a:extLst>
          </p:cNvPr>
          <p:cNvSpPr txBox="1"/>
          <p:nvPr/>
        </p:nvSpPr>
        <p:spPr>
          <a:xfrm>
            <a:off x="1980328" y="2715587"/>
            <a:ext cx="7449567" cy="646331"/>
          </a:xfrm>
          <a:prstGeom prst="rect">
            <a:avLst/>
          </a:prstGeom>
          <a:noFill/>
        </p:spPr>
        <p:txBody>
          <a:bodyPr wrap="square">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rPr>
              <a:t>https://swish.swi-prolog.org/</a:t>
            </a:r>
          </a:p>
        </p:txBody>
      </p:sp>
    </p:spTree>
    <p:extLst>
      <p:ext uri="{BB962C8B-B14F-4D97-AF65-F5344CB8AC3E}">
        <p14:creationId xmlns:p14="http://schemas.microsoft.com/office/powerpoint/2010/main" val="35322420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BFCB8-EC4E-5366-EC41-EEAEE215AC1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CFB74A9E-B993-51DB-F591-4C5C6F832187}"/>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pic>
        <p:nvPicPr>
          <p:cNvPr id="5" name="Picture 4">
            <a:extLst>
              <a:ext uri="{FF2B5EF4-FFF2-40B4-BE49-F238E27FC236}">
                <a16:creationId xmlns:a16="http://schemas.microsoft.com/office/drawing/2014/main" id="{2F4BED30-498B-64DF-0728-D1EC2D51EE9D}"/>
              </a:ext>
            </a:extLst>
          </p:cNvPr>
          <p:cNvPicPr>
            <a:picLocks noChangeAspect="1"/>
          </p:cNvPicPr>
          <p:nvPr/>
        </p:nvPicPr>
        <p:blipFill>
          <a:blip r:embed="rId3"/>
          <a:stretch>
            <a:fillRect/>
          </a:stretch>
        </p:blipFill>
        <p:spPr>
          <a:xfrm>
            <a:off x="224556" y="1557255"/>
            <a:ext cx="4371432" cy="1039361"/>
          </a:xfrm>
          <a:prstGeom prst="rect">
            <a:avLst/>
          </a:prstGeom>
        </p:spPr>
      </p:pic>
      <p:pic>
        <p:nvPicPr>
          <p:cNvPr id="7" name="Picture 6">
            <a:extLst>
              <a:ext uri="{FF2B5EF4-FFF2-40B4-BE49-F238E27FC236}">
                <a16:creationId xmlns:a16="http://schemas.microsoft.com/office/drawing/2014/main" id="{CAF5DDF1-2929-2E99-AEA0-4CC985E8EF7B}"/>
              </a:ext>
            </a:extLst>
          </p:cNvPr>
          <p:cNvPicPr>
            <a:picLocks noChangeAspect="1"/>
          </p:cNvPicPr>
          <p:nvPr/>
        </p:nvPicPr>
        <p:blipFill>
          <a:blip r:embed="rId4"/>
          <a:stretch>
            <a:fillRect/>
          </a:stretch>
        </p:blipFill>
        <p:spPr>
          <a:xfrm>
            <a:off x="9010214" y="934639"/>
            <a:ext cx="2983150" cy="273012"/>
          </a:xfrm>
          <a:prstGeom prst="rect">
            <a:avLst/>
          </a:prstGeom>
        </p:spPr>
      </p:pic>
      <p:sp>
        <p:nvSpPr>
          <p:cNvPr id="9" name="TextBox 8">
            <a:extLst>
              <a:ext uri="{FF2B5EF4-FFF2-40B4-BE49-F238E27FC236}">
                <a16:creationId xmlns:a16="http://schemas.microsoft.com/office/drawing/2014/main" id="{2764B1BC-4288-67E0-23AF-FB4722BB1A7B}"/>
              </a:ext>
            </a:extLst>
          </p:cNvPr>
          <p:cNvSpPr txBox="1"/>
          <p:nvPr/>
        </p:nvSpPr>
        <p:spPr>
          <a:xfrm>
            <a:off x="-1" y="2660850"/>
            <a:ext cx="12192001" cy="338554"/>
          </a:xfrm>
          <a:prstGeom prst="rect">
            <a:avLst/>
          </a:prstGeom>
          <a:noFill/>
        </p:spPr>
        <p:txBody>
          <a:bodyPr wrap="square">
            <a:spAutoFit/>
          </a:bodyPr>
          <a:lstStyle/>
          <a:p>
            <a:r>
              <a:rPr lang="en-GB" sz="1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Applications: planning, scheduling, resource allocation, computer graphics, digital circuit design, fault diagnosis</a:t>
            </a:r>
            <a:endParaRPr lang="en-US" sz="1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2278228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96396-3C35-7CC7-4013-7E89D35B2EB7}"/>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2F426910-95D0-8FB3-9D0C-0A9D0538E98F}"/>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4" name="TextBox 3">
            <a:extLst>
              <a:ext uri="{FF2B5EF4-FFF2-40B4-BE49-F238E27FC236}">
                <a16:creationId xmlns:a16="http://schemas.microsoft.com/office/drawing/2014/main" id="{6D9078C1-258A-AC3C-C6E7-370260E502AA}"/>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Fertilizers and fences for fields </a:t>
            </a:r>
            <a:r>
              <a:rPr lang="en-US" dirty="0"/>
              <a:t>(Real life and Prolog)</a:t>
            </a:r>
          </a:p>
        </p:txBody>
      </p:sp>
      <p:pic>
        <p:nvPicPr>
          <p:cNvPr id="3074" name="Picture 2" descr="Trading – Minecraft Wiki">
            <a:extLst>
              <a:ext uri="{FF2B5EF4-FFF2-40B4-BE49-F238E27FC236}">
                <a16:creationId xmlns:a16="http://schemas.microsoft.com/office/drawing/2014/main" id="{B3FED12D-73C5-1248-4A49-E579D156CA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77293" y="3192707"/>
            <a:ext cx="2227324" cy="3427872"/>
          </a:xfrm>
          <a:prstGeom prst="rect">
            <a:avLst/>
          </a:prstGeom>
          <a:noFill/>
          <a:extLst>
            <a:ext uri="{909E8E84-426E-40DD-AFC4-6F175D3DCCD1}">
              <a14:hiddenFill xmlns:a14="http://schemas.microsoft.com/office/drawing/2010/main">
                <a:solidFill>
                  <a:srgbClr val="FFFFFF"/>
                </a:solidFill>
              </a14:hiddenFill>
            </a:ext>
          </a:extLst>
        </p:spPr>
      </p:pic>
      <p:pic>
        <p:nvPicPr>
          <p:cNvPr id="5" name="minecraft-villager-sound-effect">
            <a:hlinkClick r:id="" action="ppaction://media"/>
            <a:extLst>
              <a:ext uri="{FF2B5EF4-FFF2-40B4-BE49-F238E27FC236}">
                <a16:creationId xmlns:a16="http://schemas.microsoft.com/office/drawing/2014/main" id="{DE1B3708-57DB-67C2-427A-1761FBA751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339984" y="2088182"/>
            <a:ext cx="406400" cy="406400"/>
          </a:xfrm>
          <a:prstGeom prst="rect">
            <a:avLst/>
          </a:prstGeom>
        </p:spPr>
      </p:pic>
      <p:pic>
        <p:nvPicPr>
          <p:cNvPr id="3076" name="Picture 4" descr="Farm – Minecraft Wiki">
            <a:extLst>
              <a:ext uri="{FF2B5EF4-FFF2-40B4-BE49-F238E27FC236}">
                <a16:creationId xmlns:a16="http://schemas.microsoft.com/office/drawing/2014/main" id="{EF76CACC-8E4D-A58F-C889-31544A44B86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86105" y="3502379"/>
            <a:ext cx="4022604" cy="2233503"/>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DCA33048-762F-1687-7FE6-D1C5A04F94E2}"/>
              </a:ext>
            </a:extLst>
          </p:cNvPr>
          <p:cNvCxnSpPr>
            <a:cxnSpLocks/>
          </p:cNvCxnSpPr>
          <p:nvPr/>
        </p:nvCxnSpPr>
        <p:spPr>
          <a:xfrm>
            <a:off x="3476567" y="4707292"/>
            <a:ext cx="2321719" cy="1171575"/>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9" name="TextBox 8">
            <a:extLst>
              <a:ext uri="{FF2B5EF4-FFF2-40B4-BE49-F238E27FC236}">
                <a16:creationId xmlns:a16="http://schemas.microsoft.com/office/drawing/2014/main" id="{6533ABF4-1357-E933-BFC8-781FCF0C12DE}"/>
              </a:ext>
            </a:extLst>
          </p:cNvPr>
          <p:cNvSpPr txBox="1"/>
          <p:nvPr/>
        </p:nvSpPr>
        <p:spPr>
          <a:xfrm rot="1588668">
            <a:off x="3063063" y="5320581"/>
            <a:ext cx="3144440" cy="369332"/>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Between 90m and 110m</a:t>
            </a:r>
          </a:p>
        </p:txBody>
      </p:sp>
      <p:cxnSp>
        <p:nvCxnSpPr>
          <p:cNvPr id="12" name="Straight Connector 11">
            <a:extLst>
              <a:ext uri="{FF2B5EF4-FFF2-40B4-BE49-F238E27FC236}">
                <a16:creationId xmlns:a16="http://schemas.microsoft.com/office/drawing/2014/main" id="{E7866F6C-F4FE-B1B1-C7BE-3FEDC1154366}"/>
              </a:ext>
            </a:extLst>
          </p:cNvPr>
          <p:cNvCxnSpPr>
            <a:cxnSpLocks/>
          </p:cNvCxnSpPr>
          <p:nvPr/>
        </p:nvCxnSpPr>
        <p:spPr>
          <a:xfrm flipV="1">
            <a:off x="6124921" y="5021507"/>
            <a:ext cx="1483788" cy="785268"/>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15" name="TextBox 14">
            <a:extLst>
              <a:ext uri="{FF2B5EF4-FFF2-40B4-BE49-F238E27FC236}">
                <a16:creationId xmlns:a16="http://schemas.microsoft.com/office/drawing/2014/main" id="{AF033F8F-D1CB-1D84-8CE0-22FE8B1E1BAC}"/>
              </a:ext>
            </a:extLst>
          </p:cNvPr>
          <p:cNvSpPr txBox="1"/>
          <p:nvPr/>
        </p:nvSpPr>
        <p:spPr>
          <a:xfrm rot="19854476">
            <a:off x="5838515" y="5139191"/>
            <a:ext cx="3144440" cy="307777"/>
          </a:xfrm>
          <a:prstGeom prst="rect">
            <a:avLst/>
          </a:prstGeom>
          <a:noFill/>
        </p:spPr>
        <p:txBody>
          <a:bodyPr wrap="square" rtlCol="0">
            <a:spAutoFit/>
          </a:bodyPr>
          <a:lstStyle/>
          <a:p>
            <a:r>
              <a:rPr lang="en-US" sz="1400" dirty="0">
                <a:ln w="0"/>
                <a:solidFill>
                  <a:schemeClr val="accent1"/>
                </a:solidFill>
                <a:effectLst>
                  <a:outerShdw blurRad="38100" dist="25400" dir="5400000" algn="ctr" rotWithShape="0">
                    <a:srgbClr val="6E747A">
                      <a:alpha val="43000"/>
                    </a:srgbClr>
                  </a:outerShdw>
                </a:effectLst>
              </a:rPr>
              <a:t>Between 48m and 53m</a:t>
            </a:r>
          </a:p>
        </p:txBody>
      </p:sp>
      <p:pic>
        <p:nvPicPr>
          <p:cNvPr id="3078" name="Picture 6" descr="American Flag USA — Stanrod Welding &amp; Plasma">
            <a:extLst>
              <a:ext uri="{FF2B5EF4-FFF2-40B4-BE49-F238E27FC236}">
                <a16:creationId xmlns:a16="http://schemas.microsoft.com/office/drawing/2014/main" id="{06C9C8C5-463D-AFC0-1DEA-0FF1C168D83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31376" y="5021507"/>
            <a:ext cx="1836493" cy="183649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C7BEC6FB-46E0-71FD-BD02-523EE7CEA929}"/>
              </a:ext>
            </a:extLst>
          </p:cNvPr>
          <p:cNvPicPr>
            <a:picLocks noChangeAspect="1"/>
          </p:cNvPicPr>
          <p:nvPr/>
        </p:nvPicPr>
        <p:blipFill>
          <a:blip r:embed="rId9"/>
          <a:stretch>
            <a:fillRect/>
          </a:stretch>
        </p:blipFill>
        <p:spPr>
          <a:xfrm>
            <a:off x="3586105" y="5879503"/>
            <a:ext cx="238031" cy="381896"/>
          </a:xfrm>
          <a:prstGeom prst="rect">
            <a:avLst/>
          </a:prstGeom>
        </p:spPr>
      </p:pic>
      <p:sp>
        <p:nvSpPr>
          <p:cNvPr id="19" name="TextBox 18">
            <a:extLst>
              <a:ext uri="{FF2B5EF4-FFF2-40B4-BE49-F238E27FC236}">
                <a16:creationId xmlns:a16="http://schemas.microsoft.com/office/drawing/2014/main" id="{65A05196-CCB1-9492-5769-9D96A4B882FD}"/>
              </a:ext>
            </a:extLst>
          </p:cNvPr>
          <p:cNvSpPr txBox="1"/>
          <p:nvPr/>
        </p:nvSpPr>
        <p:spPr>
          <a:xfrm>
            <a:off x="0" y="1848251"/>
            <a:ext cx="12389930" cy="1200329"/>
          </a:xfrm>
          <a:prstGeom prst="rect">
            <a:avLst/>
          </a:prstGeom>
          <a:noFill/>
        </p:spPr>
        <p:txBody>
          <a:bodyPr wrap="none" rtlCol="0">
            <a:spAutoFit/>
          </a:bodyPr>
          <a:lstStyle/>
          <a:p>
            <a:r>
              <a:rPr lang="en-US" dirty="0">
                <a:ln w="0"/>
                <a:gradFill>
                  <a:gsLst>
                    <a:gs pos="21000">
                      <a:srgbClr val="53575C"/>
                    </a:gs>
                    <a:gs pos="88000">
                      <a:srgbClr val="C5C7CA"/>
                    </a:gs>
                  </a:gsLst>
                  <a:lin ang="5400000"/>
                </a:gradFill>
              </a:rPr>
              <a:t>1) How many Kilograms of fertilizer do I need to guarantee that each square meter gets at least 1 Kg?</a:t>
            </a:r>
          </a:p>
          <a:p>
            <a:r>
              <a:rPr lang="en-US" dirty="0">
                <a:ln w="0"/>
                <a:gradFill>
                  <a:gsLst>
                    <a:gs pos="21000">
                      <a:srgbClr val="53575C"/>
                    </a:gs>
                    <a:gs pos="88000">
                      <a:srgbClr val="C5C7CA"/>
                    </a:gs>
                  </a:gsLst>
                  <a:lin ang="5400000"/>
                </a:gradFill>
              </a:rPr>
              <a:t>I don’t want to spend too much money. I don’t want the land to receive too little fertilizer.</a:t>
            </a:r>
          </a:p>
          <a:p>
            <a:r>
              <a:rPr lang="en-US" dirty="0">
                <a:ln w="0"/>
                <a:gradFill>
                  <a:gsLst>
                    <a:gs pos="21000">
                      <a:srgbClr val="53575C"/>
                    </a:gs>
                    <a:gs pos="88000">
                      <a:srgbClr val="C5C7CA"/>
                    </a:gs>
                  </a:gsLst>
                  <a:lin ang="5400000"/>
                </a:gradFill>
              </a:rPr>
              <a:t>2) How many meters of fence do I need to fence off the entire field? I don’t want to spend too much money.</a:t>
            </a:r>
          </a:p>
          <a:p>
            <a:r>
              <a:rPr lang="en-US" dirty="0">
                <a:ln w="0"/>
                <a:gradFill>
                  <a:gsLst>
                    <a:gs pos="21000">
                      <a:srgbClr val="53575C"/>
                    </a:gs>
                    <a:gs pos="88000">
                      <a:srgbClr val="C5C7CA"/>
                    </a:gs>
                  </a:gsLst>
                  <a:lin ang="5400000"/>
                </a:gradFill>
              </a:rPr>
              <a:t>I don’t want to have holes in the fence perimeter.</a:t>
            </a:r>
          </a:p>
        </p:txBody>
      </p:sp>
    </p:spTree>
    <p:extLst>
      <p:ext uri="{BB962C8B-B14F-4D97-AF65-F5344CB8AC3E}">
        <p14:creationId xmlns:p14="http://schemas.microsoft.com/office/powerpoint/2010/main" val="2276796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 calcmode="lin" valueType="num">
                                      <p:cBhvr additive="base">
                                        <p:cTn id="17" dur="500" fill="hold"/>
                                        <p:tgtEl>
                                          <p:spTgt spid="3074"/>
                                        </p:tgtEl>
                                        <p:attrNameLst>
                                          <p:attrName>ppt_x</p:attrName>
                                        </p:attrNameLst>
                                      </p:cBhvr>
                                      <p:tavLst>
                                        <p:tav tm="0">
                                          <p:val>
                                            <p:strVal val="#ppt_x"/>
                                          </p:val>
                                        </p:tav>
                                        <p:tav tm="100000">
                                          <p:val>
                                            <p:strVal val="#ppt_x"/>
                                          </p:val>
                                        </p:tav>
                                      </p:tavLst>
                                    </p:anim>
                                    <p:anim calcmode="lin" valueType="num">
                                      <p:cBhvr additive="base">
                                        <p:cTn id="18" dur="500" fill="hold"/>
                                        <p:tgtEl>
                                          <p:spTgt spid="3074"/>
                                        </p:tgtEl>
                                        <p:attrNameLst>
                                          <p:attrName>ppt_y</p:attrName>
                                        </p:attrNameLst>
                                      </p:cBhvr>
                                      <p:tavLst>
                                        <p:tav tm="0">
                                          <p:val>
                                            <p:strVal val="1+#ppt_h/2"/>
                                          </p:val>
                                        </p:tav>
                                        <p:tav tm="100000">
                                          <p:val>
                                            <p:strVal val="#ppt_y"/>
                                          </p:val>
                                        </p:tav>
                                      </p:tavLst>
                                    </p:anim>
                                  </p:childTnLst>
                                </p:cTn>
                              </p:par>
                              <p:par>
                                <p:cTn id="19" presetID="1" presetClass="mediacall" presetSubtype="0" fill="hold" nodeType="withEffect">
                                  <p:stCondLst>
                                    <p:cond delay="0"/>
                                  </p:stCondLst>
                                  <p:childTnLst>
                                    <p:cmd type="call" cmd="playFrom(0.0)">
                                      <p:cBhvr>
                                        <p:cTn id="20" dur="1406" fill="hold"/>
                                        <p:tgtEl>
                                          <p:spTgt spid="5"/>
                                        </p:tgtEl>
                                      </p:cBhvr>
                                    </p:cmd>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076"/>
                                        </p:tgtEl>
                                        <p:attrNameLst>
                                          <p:attrName>style.visibility</p:attrName>
                                        </p:attrNameLst>
                                      </p:cBhvr>
                                      <p:to>
                                        <p:strVal val="visible"/>
                                      </p:to>
                                    </p:set>
                                    <p:anim calcmode="lin" valueType="num">
                                      <p:cBhvr additive="base">
                                        <p:cTn id="25" dur="500" fill="hold"/>
                                        <p:tgtEl>
                                          <p:spTgt spid="3076"/>
                                        </p:tgtEl>
                                        <p:attrNameLst>
                                          <p:attrName>ppt_x</p:attrName>
                                        </p:attrNameLst>
                                      </p:cBhvr>
                                      <p:tavLst>
                                        <p:tav tm="0">
                                          <p:val>
                                            <p:strVal val="#ppt_x"/>
                                          </p:val>
                                        </p:tav>
                                        <p:tav tm="100000">
                                          <p:val>
                                            <p:strVal val="#ppt_x"/>
                                          </p:val>
                                        </p:tav>
                                      </p:tavLst>
                                    </p:anim>
                                    <p:anim calcmode="lin" valueType="num">
                                      <p:cBhvr additive="base">
                                        <p:cTn id="26" dur="500" fill="hold"/>
                                        <p:tgtEl>
                                          <p:spTgt spid="307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078"/>
                                        </p:tgtEl>
                                        <p:attrNameLst>
                                          <p:attrName>style.visibility</p:attrName>
                                        </p:attrNameLst>
                                      </p:cBhvr>
                                      <p:to>
                                        <p:strVal val="visible"/>
                                      </p:to>
                                    </p:set>
                                    <p:anim calcmode="lin" valueType="num">
                                      <p:cBhvr additive="base">
                                        <p:cTn id="39" dur="500" fill="hold"/>
                                        <p:tgtEl>
                                          <p:spTgt spid="3078"/>
                                        </p:tgtEl>
                                        <p:attrNameLst>
                                          <p:attrName>ppt_x</p:attrName>
                                        </p:attrNameLst>
                                      </p:cBhvr>
                                      <p:tavLst>
                                        <p:tav tm="0">
                                          <p:val>
                                            <p:strVal val="#ppt_x"/>
                                          </p:val>
                                        </p:tav>
                                        <p:tav tm="100000">
                                          <p:val>
                                            <p:strVal val="#ppt_x"/>
                                          </p:val>
                                        </p:tav>
                                      </p:tavLst>
                                    </p:anim>
                                    <p:anim calcmode="lin" valueType="num">
                                      <p:cBhvr additive="base">
                                        <p:cTn id="40" dur="500" fill="hold"/>
                                        <p:tgtEl>
                                          <p:spTgt spid="3078"/>
                                        </p:tgtEl>
                                        <p:attrNameLst>
                                          <p:attrName>ppt_y</p:attrName>
                                        </p:attrNameLst>
                                      </p:cBhvr>
                                      <p:tavLst>
                                        <p:tav tm="0">
                                          <p:val>
                                            <p:strVal val="1+#ppt_h/2"/>
                                          </p:val>
                                        </p:tav>
                                        <p:tav tm="100000">
                                          <p:val>
                                            <p:strVal val="#ppt_y"/>
                                          </p:val>
                                        </p:tav>
                                      </p:tavLst>
                                    </p:anim>
                                  </p:childTnLst>
                                </p:cTn>
                              </p:par>
                            </p:childTnLst>
                          </p:cTn>
                        </p:par>
                        <p:par>
                          <p:cTn id="41" fill="hold">
                            <p:stCondLst>
                              <p:cond delay="500"/>
                            </p:stCondLst>
                            <p:childTnLst>
                              <p:par>
                                <p:cTn id="42" presetID="10" presetClass="entr" presetSubtype="0" fill="hold" nodeType="afterEffect">
                                  <p:stCondLst>
                                    <p:cond delay="100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42" presetClass="path" presetSubtype="0" accel="50000" decel="50000" fill="hold" nodeType="withEffect">
                                  <p:stCondLst>
                                    <p:cond delay="1000"/>
                                  </p:stCondLst>
                                  <p:childTnLst>
                                    <p:animMotion origin="layout" path="M 3.75E-6 4.81481E-6 L -0.00209 0.27361 " pathEditMode="relative" rAng="0" ptsTypes="AA">
                                      <p:cBhvr>
                                        <p:cTn id="46" dur="3000" fill="hold"/>
                                        <p:tgtEl>
                                          <p:spTgt spid="17"/>
                                        </p:tgtEl>
                                        <p:attrNameLst>
                                          <p:attrName>ppt_x</p:attrName>
                                          <p:attrName>ppt_y</p:attrName>
                                        </p:attrNameLst>
                                      </p:cBhvr>
                                      <p:rCtr x="-104" y="13681"/>
                                    </p:animMotion>
                                  </p:childTnLst>
                                </p:cTn>
                              </p:par>
                              <p:par>
                                <p:cTn id="47" presetID="10" presetClass="exit" presetSubtype="0" fill="hold" nodeType="withEffect">
                                  <p:stCondLst>
                                    <p:cond delay="3500"/>
                                  </p:stCondLst>
                                  <p:childTnLst>
                                    <p:animEffect transition="out" filter="fade">
                                      <p:cBhvr>
                                        <p:cTn id="48" dur="500"/>
                                        <p:tgtEl>
                                          <p:spTgt spid="17"/>
                                        </p:tgtEl>
                                      </p:cBhvr>
                                    </p:animEffect>
                                    <p:set>
                                      <p:cBhvr>
                                        <p:cTn id="49" dur="1" fill="hold">
                                          <p:stCondLst>
                                            <p:cond delay="499"/>
                                          </p:stCondLst>
                                        </p:cTn>
                                        <p:tgtEl>
                                          <p:spTgt spid="17"/>
                                        </p:tgtEl>
                                        <p:attrNameLst>
                                          <p:attrName>style.visibility</p:attrName>
                                        </p:attrNameLst>
                                      </p:cBhvr>
                                      <p:to>
                                        <p:strVal val="hidden"/>
                                      </p:to>
                                    </p:set>
                                  </p:childTnLst>
                                </p:cTn>
                              </p:par>
                            </p:childTnLst>
                          </p:cTn>
                        </p:par>
                        <p:par>
                          <p:cTn id="50" fill="hold">
                            <p:stCondLst>
                              <p:cond delay="4500"/>
                            </p:stCondLst>
                            <p:childTnLst>
                              <p:par>
                                <p:cTn id="51" presetID="2" presetClass="exit" presetSubtype="4" fill="hold" nodeType="afterEffect">
                                  <p:stCondLst>
                                    <p:cond delay="0"/>
                                  </p:stCondLst>
                                  <p:childTnLst>
                                    <p:anim calcmode="lin" valueType="num">
                                      <p:cBhvr additive="base">
                                        <p:cTn id="52" dur="500"/>
                                        <p:tgtEl>
                                          <p:spTgt spid="3078"/>
                                        </p:tgtEl>
                                        <p:attrNameLst>
                                          <p:attrName>ppt_x</p:attrName>
                                        </p:attrNameLst>
                                      </p:cBhvr>
                                      <p:tavLst>
                                        <p:tav tm="0">
                                          <p:val>
                                            <p:strVal val="ppt_x"/>
                                          </p:val>
                                        </p:tav>
                                        <p:tav tm="100000">
                                          <p:val>
                                            <p:strVal val="ppt_x"/>
                                          </p:val>
                                        </p:tav>
                                      </p:tavLst>
                                    </p:anim>
                                    <p:anim calcmode="lin" valueType="num">
                                      <p:cBhvr additive="base">
                                        <p:cTn id="53" dur="500"/>
                                        <p:tgtEl>
                                          <p:spTgt spid="3078"/>
                                        </p:tgtEl>
                                        <p:attrNameLst>
                                          <p:attrName>ppt_y</p:attrName>
                                        </p:attrNameLst>
                                      </p:cBhvr>
                                      <p:tavLst>
                                        <p:tav tm="0">
                                          <p:val>
                                            <p:strVal val="ppt_y"/>
                                          </p:val>
                                        </p:tav>
                                        <p:tav tm="100000">
                                          <p:val>
                                            <p:strVal val="1+ppt_h/2"/>
                                          </p:val>
                                        </p:tav>
                                      </p:tavLst>
                                    </p:anim>
                                    <p:set>
                                      <p:cBhvr>
                                        <p:cTn id="54" dur="1" fill="hold">
                                          <p:stCondLst>
                                            <p:cond delay="499"/>
                                          </p:stCondLst>
                                        </p:cTn>
                                        <p:tgtEl>
                                          <p:spTgt spid="3078"/>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500"/>
                                        <p:tgtEl>
                                          <p:spTgt spid="1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fade">
                                      <p:cBhvr>
                                        <p:cTn id="6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63" fill="hold" display="0">
                  <p:stCondLst>
                    <p:cond delay="indefinite"/>
                  </p:stCondLst>
                  <p:endCondLst>
                    <p:cond evt="onStopAudio" delay="0">
                      <p:tgtEl>
                        <p:sldTgt/>
                      </p:tgtEl>
                    </p:cond>
                  </p:endCondLst>
                </p:cTn>
                <p:tgtEl>
                  <p:spTgt spid="5"/>
                </p:tgtEl>
              </p:cMediaNode>
            </p:audio>
          </p:childTnLst>
        </p:cTn>
      </p:par>
    </p:tnLst>
    <p:bldLst>
      <p:bldP spid="4" grpId="0"/>
      <p:bldP spid="9" grpId="0"/>
      <p:bldP spid="15" grpId="0"/>
      <p:bldP spid="1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96396-3C35-7CC7-4013-7E89D35B2EB7}"/>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2F426910-95D0-8FB3-9D0C-0A9D0538E98F}"/>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4" name="TextBox 3">
            <a:extLst>
              <a:ext uri="{FF2B5EF4-FFF2-40B4-BE49-F238E27FC236}">
                <a16:creationId xmlns:a16="http://schemas.microsoft.com/office/drawing/2014/main" id="{6D9078C1-258A-AC3C-C6E7-370260E502AA}"/>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Fertilizers and fences for fields </a:t>
            </a:r>
            <a:r>
              <a:rPr lang="en-US" dirty="0"/>
              <a:t>(Real life and Prolog)</a:t>
            </a:r>
          </a:p>
        </p:txBody>
      </p:sp>
      <p:sp>
        <p:nvSpPr>
          <p:cNvPr id="13" name="TextBox 12">
            <a:extLst>
              <a:ext uri="{FF2B5EF4-FFF2-40B4-BE49-F238E27FC236}">
                <a16:creationId xmlns:a16="http://schemas.microsoft.com/office/drawing/2014/main" id="{467A18B3-4D3C-69D6-62DE-66E54D89F304}"/>
              </a:ext>
            </a:extLst>
          </p:cNvPr>
          <p:cNvSpPr txBox="1"/>
          <p:nvPr/>
        </p:nvSpPr>
        <p:spPr>
          <a:xfrm>
            <a:off x="0" y="2985299"/>
            <a:ext cx="11537133" cy="646331"/>
          </a:xfrm>
          <a:prstGeom prst="rect">
            <a:avLst/>
          </a:prstGeom>
          <a:noFill/>
        </p:spPr>
        <p:txBody>
          <a:bodyPr wrap="none" rtlCol="0">
            <a:spAutoFit/>
          </a:bodyPr>
          <a:lstStyle/>
          <a:p>
            <a:r>
              <a:rPr lang="en-US" dirty="0">
                <a:ln w="0"/>
                <a:gradFill>
                  <a:gsLst>
                    <a:gs pos="21000">
                      <a:srgbClr val="53575C"/>
                    </a:gs>
                    <a:gs pos="88000">
                      <a:srgbClr val="C5C7CA"/>
                    </a:gs>
                  </a:gsLst>
                  <a:lin ang="5400000"/>
                </a:gradFill>
              </a:rPr>
              <a:t>1) How many Kilograms of fertilizer do I need to guarantee that each square meter gets at least 1 Kg?</a:t>
            </a:r>
          </a:p>
          <a:p>
            <a:r>
              <a:rPr lang="en-US" dirty="0">
                <a:ln w="0"/>
                <a:gradFill>
                  <a:gsLst>
                    <a:gs pos="21000">
                      <a:srgbClr val="53575C"/>
                    </a:gs>
                    <a:gs pos="88000">
                      <a:srgbClr val="C5C7CA"/>
                    </a:gs>
                  </a:gsLst>
                  <a:lin ang="5400000"/>
                </a:gradFill>
              </a:rPr>
              <a:t>I don’t want to spend too much money. I don’t want the land to receive too little fertilizer.</a:t>
            </a:r>
          </a:p>
        </p:txBody>
      </p:sp>
      <p:pic>
        <p:nvPicPr>
          <p:cNvPr id="8" name="Picture 7">
            <a:extLst>
              <a:ext uri="{FF2B5EF4-FFF2-40B4-BE49-F238E27FC236}">
                <a16:creationId xmlns:a16="http://schemas.microsoft.com/office/drawing/2014/main" id="{1E1FD7CE-8B31-DD4D-2047-81978CB83798}"/>
              </a:ext>
            </a:extLst>
          </p:cNvPr>
          <p:cNvPicPr>
            <a:picLocks noChangeAspect="1"/>
          </p:cNvPicPr>
          <p:nvPr/>
        </p:nvPicPr>
        <p:blipFill>
          <a:blip r:embed="rId5"/>
          <a:stretch>
            <a:fillRect/>
          </a:stretch>
        </p:blipFill>
        <p:spPr>
          <a:xfrm>
            <a:off x="142392" y="1798131"/>
            <a:ext cx="5517397" cy="98154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0" name="TextBox 9">
            <a:extLst>
              <a:ext uri="{FF2B5EF4-FFF2-40B4-BE49-F238E27FC236}">
                <a16:creationId xmlns:a16="http://schemas.microsoft.com/office/drawing/2014/main" id="{4CCA5095-CE30-DDE2-DA73-DDAF2D209954}"/>
              </a:ext>
            </a:extLst>
          </p:cNvPr>
          <p:cNvSpPr txBox="1"/>
          <p:nvPr/>
        </p:nvSpPr>
        <p:spPr>
          <a:xfrm>
            <a:off x="0" y="3631630"/>
            <a:ext cx="7038993" cy="369332"/>
          </a:xfrm>
          <a:prstGeom prst="rect">
            <a:avLst/>
          </a:prstGeom>
          <a:noFill/>
        </p:spPr>
        <p:txBody>
          <a:bodyPr wrap="square" rtlCol="0">
            <a:spAutoFit/>
          </a:bodyPr>
          <a:lstStyle/>
          <a:p>
            <a:r>
              <a:rPr lang="en-US" dirty="0"/>
              <a:t>In other words, we want to know the area of the field</a:t>
            </a:r>
          </a:p>
        </p:txBody>
      </p:sp>
      <p:pic>
        <p:nvPicPr>
          <p:cNvPr id="14" name="Picture 13">
            <a:extLst>
              <a:ext uri="{FF2B5EF4-FFF2-40B4-BE49-F238E27FC236}">
                <a16:creationId xmlns:a16="http://schemas.microsoft.com/office/drawing/2014/main" id="{0B1C119E-617D-1F59-6DB4-933F48E4831B}"/>
              </a:ext>
            </a:extLst>
          </p:cNvPr>
          <p:cNvPicPr>
            <a:picLocks noChangeAspect="1"/>
          </p:cNvPicPr>
          <p:nvPr/>
        </p:nvPicPr>
        <p:blipFill>
          <a:blip r:embed="rId6"/>
          <a:stretch>
            <a:fillRect/>
          </a:stretch>
        </p:blipFill>
        <p:spPr>
          <a:xfrm>
            <a:off x="142392" y="4075713"/>
            <a:ext cx="2600688" cy="114316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8" name="Picture 17">
            <a:extLst>
              <a:ext uri="{FF2B5EF4-FFF2-40B4-BE49-F238E27FC236}">
                <a16:creationId xmlns:a16="http://schemas.microsoft.com/office/drawing/2014/main" id="{06D7177C-2E96-E779-A734-77695441B87F}"/>
              </a:ext>
            </a:extLst>
          </p:cNvPr>
          <p:cNvPicPr>
            <a:picLocks noChangeAspect="1"/>
          </p:cNvPicPr>
          <p:nvPr/>
        </p:nvPicPr>
        <p:blipFill>
          <a:blip r:embed="rId7"/>
          <a:stretch>
            <a:fillRect/>
          </a:stretch>
        </p:blipFill>
        <p:spPr>
          <a:xfrm>
            <a:off x="3028843" y="4075713"/>
            <a:ext cx="1895740" cy="164805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22" name="Picture 21">
            <a:extLst>
              <a:ext uri="{FF2B5EF4-FFF2-40B4-BE49-F238E27FC236}">
                <a16:creationId xmlns:a16="http://schemas.microsoft.com/office/drawing/2014/main" id="{5038D9A9-9DD6-D968-FD3E-B8856648CD50}"/>
              </a:ext>
            </a:extLst>
          </p:cNvPr>
          <p:cNvPicPr>
            <a:picLocks noChangeAspect="1"/>
          </p:cNvPicPr>
          <p:nvPr/>
        </p:nvPicPr>
        <p:blipFill>
          <a:blip r:embed="rId8"/>
          <a:stretch>
            <a:fillRect/>
          </a:stretch>
        </p:blipFill>
        <p:spPr>
          <a:xfrm>
            <a:off x="3131344" y="4134089"/>
            <a:ext cx="289508" cy="287743"/>
          </a:xfrm>
          <a:prstGeom prst="rect">
            <a:avLst/>
          </a:prstGeom>
        </p:spPr>
      </p:pic>
      <p:pic>
        <p:nvPicPr>
          <p:cNvPr id="19" name="five-nights-at-freddys-full-scream-sound_2">
            <a:hlinkClick r:id="" action="ppaction://media"/>
            <a:extLst>
              <a:ext uri="{FF2B5EF4-FFF2-40B4-BE49-F238E27FC236}">
                <a16:creationId xmlns:a16="http://schemas.microsoft.com/office/drawing/2014/main" id="{EE72AE77-1721-F007-CA23-8C83AC94A2A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2365831" y="5520568"/>
            <a:ext cx="406400" cy="406400"/>
          </a:xfrm>
          <a:prstGeom prst="rect">
            <a:avLst/>
          </a:prstGeom>
        </p:spPr>
      </p:pic>
      <p:pic>
        <p:nvPicPr>
          <p:cNvPr id="21" name="Picture 20">
            <a:extLst>
              <a:ext uri="{FF2B5EF4-FFF2-40B4-BE49-F238E27FC236}">
                <a16:creationId xmlns:a16="http://schemas.microsoft.com/office/drawing/2014/main" id="{E56CEBCE-238F-4B09-9FE3-A95D4D783CC2}"/>
              </a:ext>
            </a:extLst>
          </p:cNvPr>
          <p:cNvPicPr>
            <a:picLocks noChangeAspect="1"/>
          </p:cNvPicPr>
          <p:nvPr/>
        </p:nvPicPr>
        <p:blipFill>
          <a:blip r:embed="rId10"/>
          <a:stretch>
            <a:fillRect/>
          </a:stretch>
        </p:blipFill>
        <p:spPr>
          <a:xfrm>
            <a:off x="6357701" y="4075713"/>
            <a:ext cx="3391373" cy="177189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cxnSp>
        <p:nvCxnSpPr>
          <p:cNvPr id="24" name="Straight Arrow Connector 23">
            <a:extLst>
              <a:ext uri="{FF2B5EF4-FFF2-40B4-BE49-F238E27FC236}">
                <a16:creationId xmlns:a16="http://schemas.microsoft.com/office/drawing/2014/main" id="{9DD9BBA0-62A5-6640-DFDA-93C7359DE832}"/>
              </a:ext>
            </a:extLst>
          </p:cNvPr>
          <p:cNvCxnSpPr/>
          <p:nvPr/>
        </p:nvCxnSpPr>
        <p:spPr>
          <a:xfrm>
            <a:off x="4293394" y="4707731"/>
            <a:ext cx="2128837" cy="50007"/>
          </a:xfrm>
          <a:prstGeom prst="straightConnector1">
            <a:avLst/>
          </a:prstGeom>
          <a:ln w="57150">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28" name="Straight Arrow Connector 27">
            <a:extLst>
              <a:ext uri="{FF2B5EF4-FFF2-40B4-BE49-F238E27FC236}">
                <a16:creationId xmlns:a16="http://schemas.microsoft.com/office/drawing/2014/main" id="{94192FA9-2051-A5D3-8AB2-BF8A67704934}"/>
              </a:ext>
            </a:extLst>
          </p:cNvPr>
          <p:cNvCxnSpPr>
            <a:cxnSpLocks/>
          </p:cNvCxnSpPr>
          <p:nvPr/>
        </p:nvCxnSpPr>
        <p:spPr>
          <a:xfrm>
            <a:off x="4193145" y="5339749"/>
            <a:ext cx="2229086" cy="0"/>
          </a:xfrm>
          <a:prstGeom prst="straightConnector1">
            <a:avLst/>
          </a:prstGeom>
          <a:ln w="57150">
            <a:headEnd type="triangle"/>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87076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childTnLst>
                          </p:cTn>
                        </p:par>
                        <p:par>
                          <p:cTn id="28" fill="hold">
                            <p:stCondLst>
                              <p:cond delay="500"/>
                            </p:stCondLst>
                            <p:childTnLst>
                              <p:par>
                                <p:cTn id="29" presetID="1" presetClass="entr" presetSubtype="0" fill="hold" nodeType="afterEffect">
                                  <p:stCondLst>
                                    <p:cond delay="1000"/>
                                  </p:stCondLst>
                                  <p:childTnLst>
                                    <p:set>
                                      <p:cBhvr>
                                        <p:cTn id="30" dur="1" fill="hold">
                                          <p:stCondLst>
                                            <p:cond delay="0"/>
                                          </p:stCondLst>
                                        </p:cTn>
                                        <p:tgtEl>
                                          <p:spTgt spid="22"/>
                                        </p:tgtEl>
                                        <p:attrNameLst>
                                          <p:attrName>style.visibility</p:attrName>
                                        </p:attrNameLst>
                                      </p:cBhvr>
                                      <p:to>
                                        <p:strVal val="visible"/>
                                      </p:to>
                                    </p:set>
                                  </p:childTnLst>
                                </p:cTn>
                              </p:par>
                            </p:childTnLst>
                          </p:cTn>
                        </p:par>
                        <p:par>
                          <p:cTn id="31" fill="hold">
                            <p:stCondLst>
                              <p:cond delay="1500"/>
                            </p:stCondLst>
                            <p:childTnLst>
                              <p:par>
                                <p:cTn id="32" presetID="1" presetClass="mediacall" presetSubtype="0" fill="hold" nodeType="afterEffect">
                                  <p:stCondLst>
                                    <p:cond delay="0"/>
                                  </p:stCondLst>
                                  <p:childTnLst>
                                    <p:cmd type="call" cmd="playFrom(0.0)">
                                      <p:cBhvr>
                                        <p:cTn id="33" dur="5452" fill="hold"/>
                                        <p:tgtEl>
                                          <p:spTgt spid="19"/>
                                        </p:tgtEl>
                                      </p:cBhvr>
                                    </p:cmd>
                                  </p:childTnLst>
                                </p:cTn>
                              </p:par>
                              <p:par>
                                <p:cTn id="34" presetID="42" presetClass="path" presetSubtype="0" accel="50000" fill="hold" nodeType="withEffect">
                                  <p:stCondLst>
                                    <p:cond delay="0"/>
                                  </p:stCondLst>
                                  <p:childTnLst>
                                    <p:animMotion origin="layout" path="M 0 -1.11111E-6 L 0.43503 -0.31111 " pathEditMode="relative" rAng="0" ptsTypes="AA">
                                      <p:cBhvr>
                                        <p:cTn id="35" dur="5000" fill="hold"/>
                                        <p:tgtEl>
                                          <p:spTgt spid="22"/>
                                        </p:tgtEl>
                                        <p:attrNameLst>
                                          <p:attrName>ppt_x</p:attrName>
                                          <p:attrName>ppt_y</p:attrName>
                                        </p:attrNameLst>
                                      </p:cBhvr>
                                      <p:rCtr x="21745" y="-15556"/>
                                    </p:animMotion>
                                  </p:childTnLst>
                                </p:cTn>
                              </p:par>
                              <p:par>
                                <p:cTn id="36" presetID="8" presetClass="emph" presetSubtype="0" fill="hold" nodeType="withEffect">
                                  <p:stCondLst>
                                    <p:cond delay="0"/>
                                  </p:stCondLst>
                                  <p:childTnLst>
                                    <p:animRot by="5400000">
                                      <p:cBhvr>
                                        <p:cTn id="37" dur="5000" fill="hold"/>
                                        <p:tgtEl>
                                          <p:spTgt spid="22"/>
                                        </p:tgtEl>
                                        <p:attrNameLst>
                                          <p:attrName>r</p:attrName>
                                        </p:attrNameLst>
                                      </p:cBhvr>
                                    </p:animRot>
                                  </p:childTnLst>
                                </p:cTn>
                              </p:par>
                              <p:par>
                                <p:cTn id="38" presetID="6" presetClass="emph" presetSubtype="0" fill="hold" nodeType="withEffect">
                                  <p:stCondLst>
                                    <p:cond delay="0"/>
                                  </p:stCondLst>
                                  <p:childTnLst>
                                    <p:animScale>
                                      <p:cBhvr>
                                        <p:cTn id="39" dur="5000" fill="hold"/>
                                        <p:tgtEl>
                                          <p:spTgt spid="22"/>
                                        </p:tgtEl>
                                      </p:cBhvr>
                                      <p:by x="400000" y="400000"/>
                                    </p:animScale>
                                  </p:childTnLst>
                                </p:cTn>
                              </p:par>
                              <p:par>
                                <p:cTn id="40" presetID="10" presetClass="exit" presetSubtype="0" fill="hold" nodeType="withEffect">
                                  <p:stCondLst>
                                    <p:cond delay="2000"/>
                                  </p:stCondLst>
                                  <p:childTnLst>
                                    <p:animEffect transition="out" filter="fade">
                                      <p:cBhvr>
                                        <p:cTn id="41" dur="3000"/>
                                        <p:tgtEl>
                                          <p:spTgt spid="22"/>
                                        </p:tgtEl>
                                      </p:cBhvr>
                                    </p:animEffect>
                                    <p:set>
                                      <p:cBhvr>
                                        <p:cTn id="42" dur="1" fill="hold">
                                          <p:stCondLst>
                                            <p:cond delay="2999"/>
                                          </p:stCondLst>
                                        </p:cTn>
                                        <p:tgtEl>
                                          <p:spTgt spid="22"/>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par>
                                <p:cTn id="53" presetID="10" presetClass="entr" presetSubtype="0"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fade">
                                      <p:cBhvr>
                                        <p:cTn id="5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3265">
                <p:cTn id="56" fill="hold" display="0">
                  <p:stCondLst>
                    <p:cond delay="indefinite"/>
                  </p:stCondLst>
                  <p:endCondLst>
                    <p:cond evt="onStopAudio" delay="0">
                      <p:tgtEl>
                        <p:sldTgt/>
                      </p:tgtEl>
                    </p:cond>
                  </p:endCondLst>
                </p:cTn>
                <p:tgtEl>
                  <p:spTgt spid="19"/>
                </p:tgtEl>
              </p:cMediaNode>
            </p:audio>
          </p:childTnLst>
        </p:cTn>
      </p:par>
    </p:tnLst>
    <p:bldLst>
      <p:bldP spid="4" grpId="0"/>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96396-3C35-7CC7-4013-7E89D35B2EB7}"/>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2F426910-95D0-8FB3-9D0C-0A9D0538E98F}"/>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4" name="TextBox 3">
            <a:extLst>
              <a:ext uri="{FF2B5EF4-FFF2-40B4-BE49-F238E27FC236}">
                <a16:creationId xmlns:a16="http://schemas.microsoft.com/office/drawing/2014/main" id="{6D9078C1-258A-AC3C-C6E7-370260E502AA}"/>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Fertilizers and fences for fields </a:t>
            </a:r>
            <a:r>
              <a:rPr lang="en-US" dirty="0"/>
              <a:t>(Real life and Prolog)</a:t>
            </a:r>
          </a:p>
        </p:txBody>
      </p:sp>
      <p:sp>
        <p:nvSpPr>
          <p:cNvPr id="13" name="TextBox 12">
            <a:extLst>
              <a:ext uri="{FF2B5EF4-FFF2-40B4-BE49-F238E27FC236}">
                <a16:creationId xmlns:a16="http://schemas.microsoft.com/office/drawing/2014/main" id="{467A18B3-4D3C-69D6-62DE-66E54D89F304}"/>
              </a:ext>
            </a:extLst>
          </p:cNvPr>
          <p:cNvSpPr txBox="1"/>
          <p:nvPr/>
        </p:nvSpPr>
        <p:spPr>
          <a:xfrm>
            <a:off x="0" y="1765078"/>
            <a:ext cx="12389930" cy="646331"/>
          </a:xfrm>
          <a:prstGeom prst="rect">
            <a:avLst/>
          </a:prstGeom>
          <a:noFill/>
        </p:spPr>
        <p:txBody>
          <a:bodyPr wrap="none" rtlCol="0">
            <a:spAutoFit/>
          </a:bodyPr>
          <a:lstStyle/>
          <a:p>
            <a:r>
              <a:rPr lang="en-US" dirty="0">
                <a:ln w="0"/>
                <a:gradFill>
                  <a:gsLst>
                    <a:gs pos="21000">
                      <a:srgbClr val="53575C"/>
                    </a:gs>
                    <a:gs pos="88000">
                      <a:srgbClr val="C5C7CA"/>
                    </a:gs>
                  </a:gsLst>
                  <a:lin ang="5400000"/>
                </a:gradFill>
              </a:rPr>
              <a:t>2) How many meters of fence do I need to fence off the entire field? I don’t want to spend too much money.</a:t>
            </a:r>
          </a:p>
          <a:p>
            <a:r>
              <a:rPr lang="en-US" dirty="0">
                <a:ln w="0"/>
                <a:gradFill>
                  <a:gsLst>
                    <a:gs pos="21000">
                      <a:srgbClr val="53575C"/>
                    </a:gs>
                    <a:gs pos="88000">
                      <a:srgbClr val="C5C7CA"/>
                    </a:gs>
                  </a:gsLst>
                  <a:lin ang="5400000"/>
                </a:gradFill>
              </a:rPr>
              <a:t>I don’t want to have holes in the fence perimeter.</a:t>
            </a:r>
          </a:p>
        </p:txBody>
      </p:sp>
      <p:sp>
        <p:nvSpPr>
          <p:cNvPr id="10" name="TextBox 9">
            <a:extLst>
              <a:ext uri="{FF2B5EF4-FFF2-40B4-BE49-F238E27FC236}">
                <a16:creationId xmlns:a16="http://schemas.microsoft.com/office/drawing/2014/main" id="{4CCA5095-CE30-DDE2-DA73-DDAF2D209954}"/>
              </a:ext>
            </a:extLst>
          </p:cNvPr>
          <p:cNvSpPr txBox="1"/>
          <p:nvPr/>
        </p:nvSpPr>
        <p:spPr>
          <a:xfrm>
            <a:off x="0" y="2459780"/>
            <a:ext cx="7038993" cy="369332"/>
          </a:xfrm>
          <a:prstGeom prst="rect">
            <a:avLst/>
          </a:prstGeom>
          <a:noFill/>
        </p:spPr>
        <p:txBody>
          <a:bodyPr wrap="square" rtlCol="0">
            <a:spAutoFit/>
          </a:bodyPr>
          <a:lstStyle/>
          <a:p>
            <a:r>
              <a:rPr lang="en-US" dirty="0"/>
              <a:t>In other words, we want to know the perimeter of the field</a:t>
            </a:r>
          </a:p>
        </p:txBody>
      </p:sp>
      <p:pic>
        <p:nvPicPr>
          <p:cNvPr id="6" name="Picture 5">
            <a:extLst>
              <a:ext uri="{FF2B5EF4-FFF2-40B4-BE49-F238E27FC236}">
                <a16:creationId xmlns:a16="http://schemas.microsoft.com/office/drawing/2014/main" id="{84BE64E5-7CAF-3C3D-E2AA-1B4804BE7E3D}"/>
              </a:ext>
            </a:extLst>
          </p:cNvPr>
          <p:cNvPicPr>
            <a:picLocks noChangeAspect="1"/>
          </p:cNvPicPr>
          <p:nvPr/>
        </p:nvPicPr>
        <p:blipFill>
          <a:blip r:embed="rId3"/>
          <a:stretch>
            <a:fillRect/>
          </a:stretch>
        </p:blipFill>
        <p:spPr>
          <a:xfrm>
            <a:off x="7038993" y="3495907"/>
            <a:ext cx="3010320" cy="227679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A2D91BE2-BC7E-E535-3166-074688479CDF}"/>
              </a:ext>
            </a:extLst>
          </p:cNvPr>
          <p:cNvPicPr>
            <a:picLocks noChangeAspect="1"/>
          </p:cNvPicPr>
          <p:nvPr/>
        </p:nvPicPr>
        <p:blipFill>
          <a:blip r:embed="rId4"/>
          <a:stretch>
            <a:fillRect/>
          </a:stretch>
        </p:blipFill>
        <p:spPr>
          <a:xfrm>
            <a:off x="1447535" y="3897622"/>
            <a:ext cx="3810532" cy="111458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1" name="Rectangle 10">
            <a:extLst>
              <a:ext uri="{FF2B5EF4-FFF2-40B4-BE49-F238E27FC236}">
                <a16:creationId xmlns:a16="http://schemas.microsoft.com/office/drawing/2014/main" id="{47DDC3E0-A162-7293-CCA0-0FBAD99B9EB9}"/>
              </a:ext>
            </a:extLst>
          </p:cNvPr>
          <p:cNvSpPr/>
          <p:nvPr/>
        </p:nvSpPr>
        <p:spPr>
          <a:xfrm>
            <a:off x="2230244" y="4170556"/>
            <a:ext cx="2906751" cy="267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4BC12E2-452E-6A24-F91A-CC966AF334DD}"/>
              </a:ext>
            </a:extLst>
          </p:cNvPr>
          <p:cNvSpPr/>
          <p:nvPr/>
        </p:nvSpPr>
        <p:spPr>
          <a:xfrm>
            <a:off x="2230244" y="4456770"/>
            <a:ext cx="2906751" cy="267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40519CA-2626-55FE-5663-28E0A21DF4BD}"/>
              </a:ext>
            </a:extLst>
          </p:cNvPr>
          <p:cNvSpPr/>
          <p:nvPr/>
        </p:nvSpPr>
        <p:spPr>
          <a:xfrm>
            <a:off x="2230243" y="4734486"/>
            <a:ext cx="2906751" cy="267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77084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1" nodeType="clickEffect">
                                  <p:stCondLst>
                                    <p:cond delay="0"/>
                                  </p:stCondLst>
                                  <p:childTnLst>
                                    <p:animEffect transition="out" filter="fade">
                                      <p:cBhvr>
                                        <p:cTn id="27" dur="500"/>
                                        <p:tgtEl>
                                          <p:spTgt spid="11"/>
                                        </p:tgtEl>
                                      </p:cBhvr>
                                    </p:animEffect>
                                    <p:set>
                                      <p:cBhvr>
                                        <p:cTn id="28" dur="1" fill="hold">
                                          <p:stCondLst>
                                            <p:cond delay="499"/>
                                          </p:stCondLst>
                                        </p:cTn>
                                        <p:tgtEl>
                                          <p:spTgt spid="11"/>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20"/>
                                        </p:tgtEl>
                                      </p:cBhvr>
                                    </p:animEffect>
                                    <p:set>
                                      <p:cBhvr>
                                        <p:cTn id="33" dur="1" fill="hold">
                                          <p:stCondLst>
                                            <p:cond delay="499"/>
                                          </p:stCondLst>
                                        </p:cTn>
                                        <p:tgtEl>
                                          <p:spTgt spid="20"/>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grpId="1" nodeType="clickEffect">
                                  <p:stCondLst>
                                    <p:cond delay="0"/>
                                  </p:stCondLst>
                                  <p:childTnLst>
                                    <p:animEffect transition="out" filter="fade">
                                      <p:cBhvr>
                                        <p:cTn id="37" dur="500"/>
                                        <p:tgtEl>
                                          <p:spTgt spid="23"/>
                                        </p:tgtEl>
                                      </p:cBhvr>
                                    </p:animEffect>
                                    <p:set>
                                      <p:cBhvr>
                                        <p:cTn id="38" dur="1" fill="hold">
                                          <p:stCondLst>
                                            <p:cond delay="499"/>
                                          </p:stCondLst>
                                        </p:cTn>
                                        <p:tgtEl>
                                          <p:spTgt spid="23"/>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P spid="11" grpId="0" animBg="1"/>
      <p:bldP spid="11" grpId="1" animBg="1"/>
      <p:bldP spid="20" grpId="0" animBg="1"/>
      <p:bldP spid="20" grpId="1" animBg="1"/>
      <p:bldP spid="23" grpId="0" animBg="1"/>
      <p:bldP spid="23"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BFCB8-EC4E-5366-EC41-EEAEE215AC1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CFB74A9E-B993-51DB-F591-4C5C6F832187}"/>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8" name="TextBox 7">
            <a:extLst>
              <a:ext uri="{FF2B5EF4-FFF2-40B4-BE49-F238E27FC236}">
                <a16:creationId xmlns:a16="http://schemas.microsoft.com/office/drawing/2014/main" id="{86B3B3AE-D0D8-9479-45B6-4DB66179CF17}"/>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Planning our next meal </a:t>
            </a:r>
            <a:r>
              <a:rPr lang="en-US" dirty="0"/>
              <a:t>(Prolog)</a:t>
            </a:r>
          </a:p>
        </p:txBody>
      </p:sp>
      <p:sp>
        <p:nvSpPr>
          <p:cNvPr id="4" name="TextBox 3">
            <a:extLst>
              <a:ext uri="{FF2B5EF4-FFF2-40B4-BE49-F238E27FC236}">
                <a16:creationId xmlns:a16="http://schemas.microsoft.com/office/drawing/2014/main" id="{0E0518D8-5B9B-6B60-3371-BB38129F2942}"/>
              </a:ext>
            </a:extLst>
          </p:cNvPr>
          <p:cNvSpPr txBox="1"/>
          <p:nvPr/>
        </p:nvSpPr>
        <p:spPr>
          <a:xfrm>
            <a:off x="-1" y="1926522"/>
            <a:ext cx="12192001" cy="3970318"/>
          </a:xfrm>
          <a:prstGeom prst="rect">
            <a:avLst/>
          </a:prstGeom>
          <a:noFill/>
        </p:spPr>
        <p:txBody>
          <a:bodyPr wrap="square" rtlCol="0">
            <a:spAutoFit/>
          </a:bodyPr>
          <a:lstStyle/>
          <a:p>
            <a:r>
              <a:rPr lang="en-GB" dirty="0"/>
              <a:t>meat(steak,5).</a:t>
            </a:r>
          </a:p>
          <a:p>
            <a:r>
              <a:rPr lang="en-GB" dirty="0"/>
              <a:t>meat(pork,7).</a:t>
            </a:r>
          </a:p>
          <a:p>
            <a:r>
              <a:rPr lang="en-GB" dirty="0"/>
              <a:t>fish(sole,2).</a:t>
            </a:r>
          </a:p>
          <a:p>
            <a:r>
              <a:rPr lang="en-GB" dirty="0"/>
              <a:t>fish(tuna,4).</a:t>
            </a:r>
          </a:p>
          <a:p>
            <a:r>
              <a:rPr lang="en-GB" dirty="0"/>
              <a:t>dessert(fruit,2).</a:t>
            </a:r>
          </a:p>
          <a:p>
            <a:r>
              <a:rPr lang="en-GB" dirty="0"/>
              <a:t>dessert(icecream,6).</a:t>
            </a:r>
          </a:p>
          <a:p>
            <a:r>
              <a:rPr lang="en-GB" dirty="0" err="1"/>
              <a:t>main_course</a:t>
            </a:r>
            <a:r>
              <a:rPr lang="en-GB" dirty="0"/>
              <a:t>(M, I) :- meat(M, I).</a:t>
            </a:r>
          </a:p>
          <a:p>
            <a:r>
              <a:rPr lang="en-GB" dirty="0" err="1"/>
              <a:t>main_course</a:t>
            </a:r>
            <a:r>
              <a:rPr lang="en-GB" dirty="0"/>
              <a:t>(M, I) :- fish(M, I).</a:t>
            </a:r>
          </a:p>
          <a:p>
            <a:r>
              <a:rPr lang="en-US" dirty="0"/>
              <a:t>starter(salad, 1).</a:t>
            </a:r>
          </a:p>
          <a:p>
            <a:r>
              <a:rPr lang="en-US" dirty="0"/>
              <a:t>starter(soup, 6).</a:t>
            </a:r>
          </a:p>
          <a:p>
            <a:endParaRPr lang="en-US" dirty="0"/>
          </a:p>
          <a:p>
            <a:r>
              <a:rPr lang="en-US" dirty="0" err="1"/>
              <a:t>light_meal</a:t>
            </a:r>
            <a:r>
              <a:rPr lang="en-US" dirty="0"/>
              <a:t>(S,M,D) :- </a:t>
            </a:r>
          </a:p>
          <a:p>
            <a:r>
              <a:rPr lang="en-US" dirty="0"/>
              <a:t>	I #&gt; 0, J #&gt; 0, K #&gt; 0, I + J + K #=&lt; 10, </a:t>
            </a:r>
          </a:p>
          <a:p>
            <a:r>
              <a:rPr lang="en-US" dirty="0"/>
              <a:t>	starter(S, I), </a:t>
            </a:r>
            <a:r>
              <a:rPr lang="en-US" dirty="0" err="1"/>
              <a:t>main_course</a:t>
            </a:r>
            <a:r>
              <a:rPr lang="en-US" dirty="0"/>
              <a:t>(M, J), dessert(D, K).</a:t>
            </a:r>
          </a:p>
        </p:txBody>
      </p:sp>
      <p:sp>
        <p:nvSpPr>
          <p:cNvPr id="10" name="TextBox 9">
            <a:extLst>
              <a:ext uri="{FF2B5EF4-FFF2-40B4-BE49-F238E27FC236}">
                <a16:creationId xmlns:a16="http://schemas.microsoft.com/office/drawing/2014/main" id="{0DCD145C-9FA5-5CFF-41AB-062D056FABA8}"/>
              </a:ext>
            </a:extLst>
          </p:cNvPr>
          <p:cNvSpPr txBox="1"/>
          <p:nvPr/>
        </p:nvSpPr>
        <p:spPr>
          <a:xfrm>
            <a:off x="6095999" y="2138682"/>
            <a:ext cx="6243746" cy="2585323"/>
          </a:xfrm>
          <a:prstGeom prst="rect">
            <a:avLst/>
          </a:prstGeom>
          <a:noFill/>
        </p:spPr>
        <p:txBody>
          <a:bodyPr wrap="square">
            <a:spAutoFit/>
          </a:bodyPr>
          <a:lstStyle/>
          <a:p>
            <a:r>
              <a:rPr lang="en-GB" dirty="0">
                <a:ln w="0"/>
                <a:solidFill>
                  <a:schemeClr val="accent1"/>
                </a:solidFill>
                <a:effectLst>
                  <a:outerShdw blurRad="38100" dist="25400" dir="5400000" algn="ctr" rotWithShape="0">
                    <a:srgbClr val="6E747A">
                      <a:alpha val="43000"/>
                    </a:srgbClr>
                  </a:outerShdw>
                </a:effectLst>
              </a:rPr>
              <a:t>I+J+K=0, I&gt;0, J&gt;0, K&gt;0, starter(S,I), </a:t>
            </a:r>
            <a:r>
              <a:rPr lang="en-GB" dirty="0" err="1">
                <a:ln w="0"/>
                <a:solidFill>
                  <a:schemeClr val="accent1"/>
                </a:solidFill>
                <a:effectLst>
                  <a:outerShdw blurRad="38100" dist="25400" dir="5400000" algn="ctr" rotWithShape="0">
                    <a:srgbClr val="6E747A">
                      <a:alpha val="43000"/>
                    </a:srgbClr>
                  </a:outerShdw>
                </a:effectLst>
              </a:rPr>
              <a:t>main_course</a:t>
            </a:r>
            <a:r>
              <a:rPr lang="en-GB" dirty="0">
                <a:ln w="0"/>
                <a:solidFill>
                  <a:schemeClr val="accent1"/>
                </a:solidFill>
                <a:effectLst>
                  <a:outerShdw blurRad="38100" dist="25400" dir="5400000" algn="ctr" rotWithShape="0">
                    <a:srgbClr val="6E747A">
                      <a:alpha val="43000"/>
                    </a:srgbClr>
                  </a:outerShdw>
                </a:effectLst>
              </a:rPr>
              <a:t>(M,J), dessert(D,K).</a:t>
            </a:r>
          </a:p>
          <a:p>
            <a:r>
              <a:rPr lang="en-GB" dirty="0">
                <a:ln w="0"/>
                <a:solidFill>
                  <a:schemeClr val="accent1"/>
                </a:solidFill>
                <a:effectLst>
                  <a:outerShdw blurRad="38100" dist="25400" dir="5400000" algn="ctr" rotWithShape="0">
                    <a:srgbClr val="6E747A">
                      <a:alpha val="43000"/>
                    </a:srgbClr>
                  </a:outerShdw>
                </a:effectLst>
              </a:rPr>
              <a:t>S=salad, I=1, 1+J+K=0, J&gt;0,K&gt;0, </a:t>
            </a:r>
            <a:r>
              <a:rPr lang="pl-PL" dirty="0">
                <a:ln w="0"/>
                <a:solidFill>
                  <a:schemeClr val="accent1"/>
                </a:solidFill>
                <a:effectLst>
                  <a:outerShdw blurRad="38100" dist="25400" dir="5400000" algn="ctr" rotWithShape="0">
                    <a:srgbClr val="6E747A">
                      <a:alpha val="43000"/>
                    </a:srgbClr>
                  </a:outerShdw>
                </a:effectLst>
              </a:rPr>
              <a:t>1&gt;0,</a:t>
            </a:r>
            <a:r>
              <a:rPr lang="pt-PT" dirty="0">
                <a:ln w="0"/>
                <a:solidFill>
                  <a:schemeClr val="accent1"/>
                </a:solidFill>
                <a:effectLst>
                  <a:outerShdw blurRad="38100" dist="25400" dir="5400000" algn="ctr" rotWithShape="0">
                    <a:srgbClr val="6E747A">
                      <a:alpha val="43000"/>
                    </a:srgbClr>
                  </a:outerShdw>
                </a:effectLst>
              </a:rPr>
              <a:t> </a:t>
            </a:r>
            <a:r>
              <a:rPr lang="pl-PL" dirty="0">
                <a:ln w="0"/>
                <a:solidFill>
                  <a:schemeClr val="accent1"/>
                </a:solidFill>
                <a:effectLst>
                  <a:outerShdw blurRad="38100" dist="25400" dir="5400000" algn="ctr" rotWithShape="0">
                    <a:srgbClr val="6E747A">
                      <a:alpha val="43000"/>
                    </a:srgbClr>
                  </a:outerShdw>
                </a:effectLst>
              </a:rPr>
              <a:t>J&gt;0,</a:t>
            </a:r>
            <a:r>
              <a:rPr lang="pt-PT" dirty="0">
                <a:ln w="0"/>
                <a:solidFill>
                  <a:schemeClr val="accent1"/>
                </a:solidFill>
                <a:effectLst>
                  <a:outerShdw blurRad="38100" dist="25400" dir="5400000" algn="ctr" rotWithShape="0">
                    <a:srgbClr val="6E747A">
                      <a:alpha val="43000"/>
                    </a:srgbClr>
                  </a:outerShdw>
                </a:effectLst>
              </a:rPr>
              <a:t> </a:t>
            </a:r>
            <a:r>
              <a:rPr lang="pl-PL" dirty="0">
                <a:ln w="0"/>
                <a:solidFill>
                  <a:schemeClr val="accent1"/>
                </a:solidFill>
                <a:effectLst>
                  <a:outerShdw blurRad="38100" dist="25400" dir="5400000" algn="ctr" rotWithShape="0">
                    <a:srgbClr val="6E747A">
                      <a:alpha val="43000"/>
                    </a:srgbClr>
                  </a:outerShdw>
                </a:effectLst>
              </a:rPr>
              <a:t>K&gt;0</a:t>
            </a:r>
            <a:r>
              <a:rPr lang="pt-PT" dirty="0">
                <a:ln w="0"/>
                <a:solidFill>
                  <a:schemeClr val="accent1"/>
                </a:solidFill>
                <a:effectLst>
                  <a:outerShdw blurRad="38100" dist="25400" dir="5400000" algn="ctr" rotWithShape="0">
                    <a:srgbClr val="6E747A">
                      <a:alpha val="43000"/>
                    </a:srgbClr>
                  </a:outerShdw>
                </a:effectLst>
              </a:rPr>
              <a:t> </a:t>
            </a:r>
            <a:r>
              <a:rPr lang="en-GB" dirty="0" err="1">
                <a:ln w="0"/>
                <a:solidFill>
                  <a:schemeClr val="accent1"/>
                </a:solidFill>
                <a:effectLst>
                  <a:outerShdw blurRad="38100" dist="25400" dir="5400000" algn="ctr" rotWithShape="0">
                    <a:srgbClr val="6E747A">
                      <a:alpha val="43000"/>
                    </a:srgbClr>
                  </a:outerShdw>
                </a:effectLst>
              </a:rPr>
              <a:t>main_course</a:t>
            </a:r>
            <a:r>
              <a:rPr lang="en-GB" dirty="0">
                <a:ln w="0"/>
                <a:solidFill>
                  <a:schemeClr val="accent1"/>
                </a:solidFill>
                <a:effectLst>
                  <a:outerShdw blurRad="38100" dist="25400" dir="5400000" algn="ctr" rotWithShape="0">
                    <a:srgbClr val="6E747A">
                      <a:alpha val="43000"/>
                    </a:srgbClr>
                  </a:outerShdw>
                </a:effectLst>
              </a:rPr>
              <a:t>(M,J), dessert(D,K).</a:t>
            </a:r>
          </a:p>
          <a:p>
            <a:r>
              <a:rPr lang="en-GB" dirty="0">
                <a:ln w="0"/>
                <a:solidFill>
                  <a:schemeClr val="accent1"/>
                </a:solidFill>
                <a:effectLst>
                  <a:outerShdw blurRad="38100" dist="25400" dir="5400000" algn="ctr" rotWithShape="0">
                    <a:srgbClr val="6E747A">
                      <a:alpha val="43000"/>
                    </a:srgbClr>
                  </a:outerShdw>
                </a:effectLst>
              </a:rPr>
              <a:t>.</a:t>
            </a:r>
          </a:p>
          <a:p>
            <a:r>
              <a:rPr lang="en-GB" dirty="0">
                <a:ln w="0"/>
                <a:solidFill>
                  <a:schemeClr val="accent1"/>
                </a:solidFill>
                <a:effectLst>
                  <a:outerShdw blurRad="38100" dist="25400" dir="5400000" algn="ctr" rotWithShape="0">
                    <a:srgbClr val="6E747A">
                      <a:alpha val="43000"/>
                    </a:srgbClr>
                  </a:outerShdw>
                </a:effectLst>
              </a:rPr>
              <a:t>.</a:t>
            </a:r>
          </a:p>
          <a:p>
            <a:r>
              <a:rPr lang="en-GB" dirty="0">
                <a:ln w="0"/>
                <a:solidFill>
                  <a:schemeClr val="accent1"/>
                </a:solidFill>
                <a:effectLst>
                  <a:outerShdw blurRad="38100" dist="25400" dir="5400000" algn="ctr" rotWithShape="0">
                    <a:srgbClr val="6E747A">
                      <a:alpha val="43000"/>
                    </a:srgbClr>
                  </a:outerShdw>
                </a:effectLst>
              </a:rPr>
              <a:t>.</a:t>
            </a:r>
          </a:p>
          <a:p>
            <a:r>
              <a:rPr lang="en-GB" dirty="0">
                <a:ln w="0"/>
                <a:solidFill>
                  <a:schemeClr val="accent1"/>
                </a:solidFill>
                <a:effectLst>
                  <a:outerShdw blurRad="38100" dist="25400" dir="5400000" algn="ctr" rotWithShape="0">
                    <a:srgbClr val="6E747A">
                      <a:alpha val="43000"/>
                    </a:srgbClr>
                  </a:outerShdw>
                </a:effectLst>
              </a:rPr>
              <a:t>S=salad, I=1, M=steak, J=5, D=fruit, K=2, 1+5+2=0, 1&gt;0, 5&gt;0, 2&gt;0.</a:t>
            </a:r>
            <a:endParaRPr lang="en-US" dirty="0">
              <a:ln w="0"/>
              <a:solidFill>
                <a:schemeClr val="accent1"/>
              </a:solidFill>
              <a:effectLst>
                <a:outerShdw blurRad="38100" dist="25400" dir="5400000" algn="ctr" rotWithShape="0">
                  <a:srgbClr val="6E747A">
                    <a:alpha val="43000"/>
                  </a:srgbClr>
                </a:outerShdw>
              </a:effectLst>
            </a:endParaRPr>
          </a:p>
        </p:txBody>
      </p:sp>
      <p:sp>
        <p:nvSpPr>
          <p:cNvPr id="12" name="TextBox 11">
            <a:extLst>
              <a:ext uri="{FF2B5EF4-FFF2-40B4-BE49-F238E27FC236}">
                <a16:creationId xmlns:a16="http://schemas.microsoft.com/office/drawing/2014/main" id="{4C04B59F-AEC5-EB5E-892E-E8B7082203E9}"/>
              </a:ext>
            </a:extLst>
          </p:cNvPr>
          <p:cNvSpPr txBox="1"/>
          <p:nvPr/>
        </p:nvSpPr>
        <p:spPr>
          <a:xfrm>
            <a:off x="6095999" y="1794644"/>
            <a:ext cx="6317038" cy="369332"/>
          </a:xfrm>
          <a:prstGeom prst="rect">
            <a:avLst/>
          </a:prstGeom>
          <a:noFill/>
        </p:spPr>
        <p:txBody>
          <a:bodyPr wrap="square">
            <a:spAutoFit/>
          </a:bodyPr>
          <a:lstStyle/>
          <a:p>
            <a:r>
              <a:rPr lang="en-GB"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GB"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light_meal</a:t>
            </a:r>
            <a:r>
              <a:rPr lang="en-GB"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(S,M,D).</a:t>
            </a:r>
            <a:endPar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pic>
        <p:nvPicPr>
          <p:cNvPr id="14" name="Picture 13">
            <a:extLst>
              <a:ext uri="{FF2B5EF4-FFF2-40B4-BE49-F238E27FC236}">
                <a16:creationId xmlns:a16="http://schemas.microsoft.com/office/drawing/2014/main" id="{C895C143-D57F-E16C-8662-57FA15D8FA4C}"/>
              </a:ext>
            </a:extLst>
          </p:cNvPr>
          <p:cNvPicPr>
            <a:picLocks noChangeAspect="1"/>
          </p:cNvPicPr>
          <p:nvPr/>
        </p:nvPicPr>
        <p:blipFill>
          <a:blip r:embed="rId3"/>
          <a:stretch>
            <a:fillRect/>
          </a:stretch>
        </p:blipFill>
        <p:spPr>
          <a:xfrm>
            <a:off x="4622006" y="1645401"/>
            <a:ext cx="1473993" cy="3821752"/>
          </a:xfrm>
          <a:prstGeom prst="rect">
            <a:avLst/>
          </a:prstGeom>
        </p:spPr>
      </p:pic>
    </p:spTree>
    <p:extLst>
      <p:ext uri="{BB962C8B-B14F-4D97-AF65-F5344CB8AC3E}">
        <p14:creationId xmlns:p14="http://schemas.microsoft.com/office/powerpoint/2010/main" val="272165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500"/>
                                        <p:tgtEl>
                                          <p:spTgt spid="4">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Effect transition="in" filter="fade">
                                      <p:cBhvr>
                                        <p:cTn id="18" dur="500"/>
                                        <p:tgtEl>
                                          <p:spTgt spid="4">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animEffect transition="in" filter="fade">
                                      <p:cBhvr>
                                        <p:cTn id="21" dur="500"/>
                                        <p:tgtEl>
                                          <p:spTgt spid="4">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4" end="4"/>
                                            </p:txEl>
                                          </p:spTgt>
                                        </p:tgtEl>
                                        <p:attrNameLst>
                                          <p:attrName>style.visibility</p:attrName>
                                        </p:attrNameLst>
                                      </p:cBhvr>
                                      <p:to>
                                        <p:strVal val="visible"/>
                                      </p:to>
                                    </p:set>
                                    <p:animEffect transition="in" filter="fade">
                                      <p:cBhvr>
                                        <p:cTn id="24" dur="500"/>
                                        <p:tgtEl>
                                          <p:spTgt spid="4">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fade">
                                      <p:cBhvr>
                                        <p:cTn id="32" dur="500"/>
                                        <p:tgtEl>
                                          <p:spTgt spid="4">
                                            <p:txEl>
                                              <p:pRg st="6" end="6"/>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animEffect transition="in" filter="fade">
                                      <p:cBhvr>
                                        <p:cTn id="35" dur="500"/>
                                        <p:tgtEl>
                                          <p:spTgt spid="4">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
                                            <p:txEl>
                                              <p:pRg st="8" end="8"/>
                                            </p:txEl>
                                          </p:spTgt>
                                        </p:tgtEl>
                                        <p:attrNameLst>
                                          <p:attrName>style.visibility</p:attrName>
                                        </p:attrNameLst>
                                      </p:cBhvr>
                                      <p:to>
                                        <p:strVal val="visible"/>
                                      </p:to>
                                    </p:set>
                                    <p:animEffect transition="in" filter="fade">
                                      <p:cBhvr>
                                        <p:cTn id="40" dur="500"/>
                                        <p:tgtEl>
                                          <p:spTgt spid="4">
                                            <p:txEl>
                                              <p:pRg st="8" end="8"/>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animEffect transition="in" filter="fade">
                                      <p:cBhvr>
                                        <p:cTn id="43" dur="500"/>
                                        <p:tgtEl>
                                          <p:spTgt spid="4">
                                            <p:txEl>
                                              <p:pRg st="9" end="9"/>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
                                            <p:txEl>
                                              <p:pRg st="11" end="11"/>
                                            </p:txEl>
                                          </p:spTgt>
                                        </p:tgtEl>
                                        <p:attrNameLst>
                                          <p:attrName>style.visibility</p:attrName>
                                        </p:attrNameLst>
                                      </p:cBhvr>
                                      <p:to>
                                        <p:strVal val="visible"/>
                                      </p:to>
                                    </p:set>
                                    <p:animEffect transition="in" filter="fade">
                                      <p:cBhvr>
                                        <p:cTn id="48" dur="500"/>
                                        <p:tgtEl>
                                          <p:spTgt spid="4">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4">
                                            <p:txEl>
                                              <p:pRg st="13" end="13"/>
                                            </p:txEl>
                                          </p:spTgt>
                                        </p:tgtEl>
                                        <p:attrNameLst>
                                          <p:attrName>style.visibility</p:attrName>
                                        </p:attrNameLst>
                                      </p:cBhvr>
                                      <p:to>
                                        <p:strVal val="visible"/>
                                      </p:to>
                                    </p:set>
                                    <p:animEffect transition="in" filter="fade">
                                      <p:cBhvr>
                                        <p:cTn id="53" dur="500"/>
                                        <p:tgtEl>
                                          <p:spTgt spid="4">
                                            <p:txEl>
                                              <p:pRg st="13" end="13"/>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4">
                                            <p:txEl>
                                              <p:pRg st="12" end="12"/>
                                            </p:txEl>
                                          </p:spTgt>
                                        </p:tgtEl>
                                        <p:attrNameLst>
                                          <p:attrName>style.visibility</p:attrName>
                                        </p:attrNameLst>
                                      </p:cBhvr>
                                      <p:to>
                                        <p:strVal val="visible"/>
                                      </p:to>
                                    </p:set>
                                    <p:animEffect transition="in" filter="fade">
                                      <p:cBhvr>
                                        <p:cTn id="58" dur="500"/>
                                        <p:tgtEl>
                                          <p:spTgt spid="4">
                                            <p:txEl>
                                              <p:pRg st="12" end="12"/>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fade">
                                      <p:cBhvr>
                                        <p:cTn id="63" dur="500"/>
                                        <p:tgtEl>
                                          <p:spTgt spid="1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0"/>
                                        </p:tgtEl>
                                        <p:attrNameLst>
                                          <p:attrName>style.visibility</p:attrName>
                                        </p:attrNameLst>
                                      </p:cBhvr>
                                      <p:to>
                                        <p:strVal val="visible"/>
                                      </p:to>
                                    </p:set>
                                    <p:animEffect transition="in" filter="fade">
                                      <p:cBhvr>
                                        <p:cTn id="68" dur="500"/>
                                        <p:tgtEl>
                                          <p:spTgt spid="10"/>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fade">
                                      <p:cBhvr>
                                        <p:cTn id="7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A8D1A-24E5-B738-0656-A867755E782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782C04AC-420D-A291-462C-2612CF7816E1}"/>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Topic9_Prolog/</a:t>
            </a:r>
            <a:r>
              <a:rPr lang="en-US" dirty="0" err="1"/>
              <a:t>src</a:t>
            </a:r>
            <a:r>
              <a:rPr lang="en-US" dirty="0"/>
              <a:t>/Exercises</a:t>
            </a:r>
          </a:p>
          <a:p>
            <a:pPr marL="285750" indent="-285750">
              <a:buFont typeface="Arial" panose="020B0604020202020204" pitchFamily="34" charset="0"/>
              <a:buChar char="•"/>
            </a:pPr>
            <a:r>
              <a:rPr lang="en-US" dirty="0"/>
              <a:t>Exercise 3.</a:t>
            </a:r>
          </a:p>
        </p:txBody>
      </p:sp>
      <p:sp>
        <p:nvSpPr>
          <p:cNvPr id="4" name="TextBox 3">
            <a:extLst>
              <a:ext uri="{FF2B5EF4-FFF2-40B4-BE49-F238E27FC236}">
                <a16:creationId xmlns:a16="http://schemas.microsoft.com/office/drawing/2014/main" id="{E58DD889-9EA3-17D4-77CD-F02757DB62D4}"/>
              </a:ext>
            </a:extLst>
          </p:cNvPr>
          <p:cNvSpPr txBox="1"/>
          <p:nvPr/>
        </p:nvSpPr>
        <p:spPr>
          <a:xfrm>
            <a:off x="1980328" y="2715587"/>
            <a:ext cx="7449567" cy="646331"/>
          </a:xfrm>
          <a:prstGeom prst="rect">
            <a:avLst/>
          </a:prstGeom>
          <a:noFill/>
        </p:spPr>
        <p:txBody>
          <a:bodyPr wrap="square">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rPr>
              <a:t>https://swish.swi-prolog.org/</a:t>
            </a:r>
          </a:p>
        </p:txBody>
      </p:sp>
      <p:pic>
        <p:nvPicPr>
          <p:cNvPr id="9" name="Picture 8">
            <a:extLst>
              <a:ext uri="{FF2B5EF4-FFF2-40B4-BE49-F238E27FC236}">
                <a16:creationId xmlns:a16="http://schemas.microsoft.com/office/drawing/2014/main" id="{103B4A81-1747-0291-E9A9-DD00CE09F329}"/>
              </a:ext>
            </a:extLst>
          </p:cNvPr>
          <p:cNvPicPr>
            <a:picLocks noChangeAspect="1"/>
          </p:cNvPicPr>
          <p:nvPr/>
        </p:nvPicPr>
        <p:blipFill>
          <a:blip r:embed="rId2"/>
          <a:stretch>
            <a:fillRect/>
          </a:stretch>
        </p:blipFill>
        <p:spPr>
          <a:xfrm>
            <a:off x="2970931" y="3732052"/>
            <a:ext cx="6230219" cy="2067213"/>
          </a:xfrm>
          <a:prstGeom prst="rect">
            <a:avLst/>
          </a:prstGeom>
        </p:spPr>
      </p:pic>
      <p:sp>
        <p:nvSpPr>
          <p:cNvPr id="7" name="Rectangle 6">
            <a:extLst>
              <a:ext uri="{FF2B5EF4-FFF2-40B4-BE49-F238E27FC236}">
                <a16:creationId xmlns:a16="http://schemas.microsoft.com/office/drawing/2014/main" id="{9839096F-F706-BAEC-B0A8-ED71B261C32A}"/>
              </a:ext>
            </a:extLst>
          </p:cNvPr>
          <p:cNvSpPr/>
          <p:nvPr/>
        </p:nvSpPr>
        <p:spPr>
          <a:xfrm>
            <a:off x="4200525" y="4857749"/>
            <a:ext cx="4872037" cy="9415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Tree>
    <p:extLst>
      <p:ext uri="{BB962C8B-B14F-4D97-AF65-F5344CB8AC3E}">
        <p14:creationId xmlns:p14="http://schemas.microsoft.com/office/powerpoint/2010/main" val="282974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23EF6-B6E6-AC97-DFDD-CEB7FA0AF4FC}"/>
              </a:ext>
            </a:extLst>
          </p:cNvPr>
          <p:cNvSpPr>
            <a:spLocks noGrp="1"/>
          </p:cNvSpPr>
          <p:nvPr>
            <p:ph type="title"/>
          </p:nvPr>
        </p:nvSpPr>
        <p:spPr>
          <a:xfrm>
            <a:off x="-1" y="0"/>
            <a:ext cx="12192001" cy="1293028"/>
          </a:xfrm>
        </p:spPr>
        <p:txBody>
          <a:bodyPr/>
          <a:lstStyle/>
          <a:p>
            <a:pPr algn="ctr"/>
            <a:r>
              <a:rPr lang="en-US" dirty="0"/>
              <a:t>Imperative Programming</a:t>
            </a:r>
          </a:p>
        </p:txBody>
      </p:sp>
      <p:sp>
        <p:nvSpPr>
          <p:cNvPr id="4" name="TextBox 3">
            <a:extLst>
              <a:ext uri="{FF2B5EF4-FFF2-40B4-BE49-F238E27FC236}">
                <a16:creationId xmlns:a16="http://schemas.microsoft.com/office/drawing/2014/main" id="{04D7291A-87DC-5DE4-B89B-7DBC0D0DACE2}"/>
              </a:ext>
            </a:extLst>
          </p:cNvPr>
          <p:cNvSpPr txBox="1"/>
          <p:nvPr/>
        </p:nvSpPr>
        <p:spPr>
          <a:xfrm>
            <a:off x="507207" y="1971675"/>
            <a:ext cx="1271588" cy="369332"/>
          </a:xfrm>
          <a:prstGeom prst="rect">
            <a:avLst/>
          </a:prstGeom>
          <a:noFill/>
        </p:spPr>
        <p:txBody>
          <a:bodyPr wrap="square" rtlCol="0">
            <a:spAutoFit/>
          </a:bodyPr>
          <a:lstStyle/>
          <a:p>
            <a:r>
              <a:rPr lang="en-US" dirty="0"/>
              <a:t>Do this</a:t>
            </a:r>
          </a:p>
        </p:txBody>
      </p:sp>
      <p:sp>
        <p:nvSpPr>
          <p:cNvPr id="5" name="TextBox 4">
            <a:extLst>
              <a:ext uri="{FF2B5EF4-FFF2-40B4-BE49-F238E27FC236}">
                <a16:creationId xmlns:a16="http://schemas.microsoft.com/office/drawing/2014/main" id="{0C24E833-0C40-97E8-A8F9-09476C2E0354}"/>
              </a:ext>
            </a:extLst>
          </p:cNvPr>
          <p:cNvSpPr txBox="1"/>
          <p:nvPr/>
        </p:nvSpPr>
        <p:spPr>
          <a:xfrm>
            <a:off x="2416970" y="1602343"/>
            <a:ext cx="1271588" cy="369332"/>
          </a:xfrm>
          <a:prstGeom prst="rect">
            <a:avLst/>
          </a:prstGeom>
          <a:noFill/>
        </p:spPr>
        <p:txBody>
          <a:bodyPr wrap="square" rtlCol="0">
            <a:spAutoFit/>
          </a:bodyPr>
          <a:lstStyle/>
          <a:p>
            <a:r>
              <a:rPr lang="en-US" dirty="0"/>
              <a:t>Do this</a:t>
            </a:r>
          </a:p>
        </p:txBody>
      </p:sp>
      <p:sp>
        <p:nvSpPr>
          <p:cNvPr id="6" name="TextBox 5">
            <a:extLst>
              <a:ext uri="{FF2B5EF4-FFF2-40B4-BE49-F238E27FC236}">
                <a16:creationId xmlns:a16="http://schemas.microsoft.com/office/drawing/2014/main" id="{94AD3F10-C28A-D808-889E-D698D13384DC}"/>
              </a:ext>
            </a:extLst>
          </p:cNvPr>
          <p:cNvSpPr txBox="1"/>
          <p:nvPr/>
        </p:nvSpPr>
        <p:spPr>
          <a:xfrm>
            <a:off x="3731421" y="2156341"/>
            <a:ext cx="1612103" cy="369332"/>
          </a:xfrm>
          <a:prstGeom prst="rect">
            <a:avLst/>
          </a:prstGeom>
          <a:noFill/>
        </p:spPr>
        <p:txBody>
          <a:bodyPr wrap="square" rtlCol="0">
            <a:spAutoFit/>
          </a:bodyPr>
          <a:lstStyle/>
          <a:p>
            <a:r>
              <a:rPr lang="en-US" dirty="0"/>
              <a:t>Then do this</a:t>
            </a:r>
          </a:p>
        </p:txBody>
      </p:sp>
      <p:sp>
        <p:nvSpPr>
          <p:cNvPr id="7" name="TextBox 6">
            <a:extLst>
              <a:ext uri="{FF2B5EF4-FFF2-40B4-BE49-F238E27FC236}">
                <a16:creationId xmlns:a16="http://schemas.microsoft.com/office/drawing/2014/main" id="{15086978-C954-9D59-446D-6DD1A5989383}"/>
              </a:ext>
            </a:extLst>
          </p:cNvPr>
          <p:cNvSpPr txBox="1"/>
          <p:nvPr/>
        </p:nvSpPr>
        <p:spPr>
          <a:xfrm>
            <a:off x="6217443" y="1659493"/>
            <a:ext cx="3362325" cy="369332"/>
          </a:xfrm>
          <a:prstGeom prst="rect">
            <a:avLst/>
          </a:prstGeom>
          <a:noFill/>
        </p:spPr>
        <p:txBody>
          <a:bodyPr wrap="square" rtlCol="0">
            <a:spAutoFit/>
          </a:bodyPr>
          <a:lstStyle/>
          <a:p>
            <a:r>
              <a:rPr lang="en-US" dirty="0"/>
              <a:t>If something, then do this</a:t>
            </a:r>
          </a:p>
        </p:txBody>
      </p:sp>
      <p:sp>
        <p:nvSpPr>
          <p:cNvPr id="8" name="TextBox 7">
            <a:extLst>
              <a:ext uri="{FF2B5EF4-FFF2-40B4-BE49-F238E27FC236}">
                <a16:creationId xmlns:a16="http://schemas.microsoft.com/office/drawing/2014/main" id="{70A324C9-F10E-2F52-ED95-1CE870B20480}"/>
              </a:ext>
            </a:extLst>
          </p:cNvPr>
          <p:cNvSpPr txBox="1"/>
          <p:nvPr/>
        </p:nvSpPr>
        <p:spPr>
          <a:xfrm>
            <a:off x="0" y="2991308"/>
            <a:ext cx="4084320"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a cake</a:t>
            </a:r>
          </a:p>
        </p:txBody>
      </p:sp>
      <p:pic>
        <p:nvPicPr>
          <p:cNvPr id="1026" name="Picture 2" descr="Cake | Minecraft Wiki | Fandom">
            <a:extLst>
              <a:ext uri="{FF2B5EF4-FFF2-40B4-BE49-F238E27FC236}">
                <a16:creationId xmlns:a16="http://schemas.microsoft.com/office/drawing/2014/main" id="{89641C39-E694-5A70-5A06-3B8E498EE5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57277" y="2596303"/>
            <a:ext cx="1360390" cy="136039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FF2F799-D340-4A66-957E-BAD3226E3E3F}"/>
              </a:ext>
            </a:extLst>
          </p:cNvPr>
          <p:cNvSpPr txBox="1"/>
          <p:nvPr/>
        </p:nvSpPr>
        <p:spPr>
          <a:xfrm>
            <a:off x="0" y="3522133"/>
            <a:ext cx="3731421" cy="2031325"/>
          </a:xfrm>
          <a:prstGeom prst="rect">
            <a:avLst/>
          </a:prstGeom>
          <a:noFill/>
        </p:spPr>
        <p:txBody>
          <a:bodyPr wrap="square" rtlCol="0">
            <a:spAutoFit/>
          </a:bodyPr>
          <a:lstStyle/>
          <a:p>
            <a:pPr marL="342900" indent="-342900">
              <a:buAutoNum type="arabicParenR"/>
            </a:pPr>
            <a:r>
              <a:rPr lang="en-US" dirty="0"/>
              <a:t>Pour flour into a bowl</a:t>
            </a:r>
          </a:p>
          <a:p>
            <a:pPr marL="342900" indent="-342900">
              <a:buAutoNum type="arabicParenR"/>
            </a:pPr>
            <a:r>
              <a:rPr lang="en-US" dirty="0"/>
              <a:t>Crack 2 eggs into the bowl</a:t>
            </a:r>
          </a:p>
          <a:p>
            <a:pPr marL="342900" indent="-342900">
              <a:buAutoNum type="arabicParenR"/>
            </a:pPr>
            <a:r>
              <a:rPr lang="en-US" dirty="0"/>
              <a:t>Pour milk into the bowl</a:t>
            </a:r>
          </a:p>
          <a:p>
            <a:pPr marL="342900" indent="-342900">
              <a:buAutoNum type="arabicParenR"/>
            </a:pPr>
            <a:r>
              <a:rPr lang="en-US" dirty="0"/>
              <a:t>Mix it  </a:t>
            </a:r>
          </a:p>
          <a:p>
            <a:pPr marL="342900" indent="-342900">
              <a:buAutoNum type="arabicParenR"/>
            </a:pPr>
            <a:r>
              <a:rPr lang="en-US" dirty="0"/>
              <a:t>Pour the mix into a mold</a:t>
            </a:r>
          </a:p>
          <a:p>
            <a:pPr marL="342900" indent="-342900">
              <a:buAutoNum type="arabicParenR"/>
            </a:pPr>
            <a:r>
              <a:rPr lang="en-US" dirty="0"/>
              <a:t>Bake in oven for 30 minutes</a:t>
            </a:r>
          </a:p>
          <a:p>
            <a:pPr marL="342900" indent="-342900">
              <a:buAutoNum type="arabicParenR"/>
            </a:pPr>
            <a:r>
              <a:rPr lang="en-US" dirty="0"/>
              <a:t>Let it chill for 5 minutes</a:t>
            </a:r>
          </a:p>
        </p:txBody>
      </p:sp>
      <p:pic>
        <p:nvPicPr>
          <p:cNvPr id="1028" name="Picture 4" descr="Tigela - Minecraft Wiki">
            <a:extLst>
              <a:ext uri="{FF2B5EF4-FFF2-40B4-BE49-F238E27FC236}">
                <a16:creationId xmlns:a16="http://schemas.microsoft.com/office/drawing/2014/main" id="{6B22FFC5-38BE-E1FE-0143-1F67EAED25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93427" y="3706799"/>
            <a:ext cx="2379640" cy="23796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lour | Food Plus Wiki | Fandom">
            <a:extLst>
              <a:ext uri="{FF2B5EF4-FFF2-40B4-BE49-F238E27FC236}">
                <a16:creationId xmlns:a16="http://schemas.microsoft.com/office/drawing/2014/main" id="{E58402E1-B947-089C-2EE5-EBCD1288A3D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55203" y="4313462"/>
            <a:ext cx="711837" cy="71183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Ovo - Minecraft Wiki">
            <a:extLst>
              <a:ext uri="{FF2B5EF4-FFF2-40B4-BE49-F238E27FC236}">
                <a16:creationId xmlns:a16="http://schemas.microsoft.com/office/drawing/2014/main" id="{B3273982-AAA9-7249-39E2-373F3B7B81E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056765" y="4503615"/>
            <a:ext cx="596875" cy="59687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Fried Egg | How to craft fried egg in Minecraft | Minecraft Wiki">
            <a:extLst>
              <a:ext uri="{FF2B5EF4-FFF2-40B4-BE49-F238E27FC236}">
                <a16:creationId xmlns:a16="http://schemas.microsoft.com/office/drawing/2014/main" id="{D7953474-98AA-86D8-CC4B-4FAC3456553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818415" y="4265265"/>
            <a:ext cx="1073573" cy="107357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8" descr="Ovo - Minecraft Wiki">
            <a:extLst>
              <a:ext uri="{FF2B5EF4-FFF2-40B4-BE49-F238E27FC236}">
                <a16:creationId xmlns:a16="http://schemas.microsoft.com/office/drawing/2014/main" id="{A446678A-5357-7ED2-3A8B-7A76DB71459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683247" y="4578807"/>
            <a:ext cx="596875" cy="5968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Galinha - Minecraft Wiki">
            <a:extLst>
              <a:ext uri="{FF2B5EF4-FFF2-40B4-BE49-F238E27FC236}">
                <a16:creationId xmlns:a16="http://schemas.microsoft.com/office/drawing/2014/main" id="{6E85F0F3-A9DF-C7C3-644C-8BBA6B0FC5C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596681" y="4524169"/>
            <a:ext cx="765666" cy="814669"/>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Cow – Minecraft Wiki">
            <a:extLst>
              <a:ext uri="{FF2B5EF4-FFF2-40B4-BE49-F238E27FC236}">
                <a16:creationId xmlns:a16="http://schemas.microsoft.com/office/drawing/2014/main" id="{FFA1DB4B-6D12-41E0-5E94-85FEC02FEE0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773705" y="2063856"/>
            <a:ext cx="1588642" cy="217441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s Milk Good or Bad for You? | KQED Education">
            <a:extLst>
              <a:ext uri="{FF2B5EF4-FFF2-40B4-BE49-F238E27FC236}">
                <a16:creationId xmlns:a16="http://schemas.microsoft.com/office/drawing/2014/main" id="{3C3B2FCE-FBD7-3310-2239-9AD176335A8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rot="20959274">
            <a:off x="7251287" y="2930498"/>
            <a:ext cx="1631506" cy="1087671"/>
          </a:xfrm>
          <a:prstGeom prst="rect">
            <a:avLst/>
          </a:prstGeom>
          <a:noFill/>
          <a:extLst>
            <a:ext uri="{909E8E84-426E-40DD-AFC4-6F175D3DCCD1}">
              <a14:hiddenFill xmlns:a14="http://schemas.microsoft.com/office/drawing/2010/main">
                <a:solidFill>
                  <a:srgbClr val="FFFFFF"/>
                </a:solidFill>
              </a14:hiddenFill>
            </a:ext>
          </a:extLst>
        </p:spPr>
      </p:pic>
      <p:pic>
        <p:nvPicPr>
          <p:cNvPr id="11" name="Chicken_hurt1">
            <a:hlinkClick r:id="" action="ppaction://media"/>
            <a:extLst>
              <a:ext uri="{FF2B5EF4-FFF2-40B4-BE49-F238E27FC236}">
                <a16:creationId xmlns:a16="http://schemas.microsoft.com/office/drawing/2014/main" id="{61DE08DD-3C01-262A-24A6-FAA45B25C236}"/>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2648672" y="5338838"/>
            <a:ext cx="406400" cy="406400"/>
          </a:xfrm>
          <a:prstGeom prst="rect">
            <a:avLst/>
          </a:prstGeom>
        </p:spPr>
      </p:pic>
      <p:pic>
        <p:nvPicPr>
          <p:cNvPr id="9" name="Picture 8">
            <a:extLst>
              <a:ext uri="{FF2B5EF4-FFF2-40B4-BE49-F238E27FC236}">
                <a16:creationId xmlns:a16="http://schemas.microsoft.com/office/drawing/2014/main" id="{3880CE87-9E0E-BAC8-1912-BC3D95366B0F}"/>
              </a:ext>
            </a:extLst>
          </p:cNvPr>
          <p:cNvPicPr>
            <a:picLocks noChangeAspect="1"/>
          </p:cNvPicPr>
          <p:nvPr/>
        </p:nvPicPr>
        <p:blipFill>
          <a:blip r:embed="rId14"/>
          <a:stretch>
            <a:fillRect/>
          </a:stretch>
        </p:blipFill>
        <p:spPr>
          <a:xfrm>
            <a:off x="9325354" y="1649205"/>
            <a:ext cx="1582403" cy="4614976"/>
          </a:xfrm>
          <a:prstGeom prst="rect">
            <a:avLst/>
          </a:prstGeom>
        </p:spPr>
      </p:pic>
      <p:pic>
        <p:nvPicPr>
          <p:cNvPr id="21" name="Picture 20">
            <a:extLst>
              <a:ext uri="{FF2B5EF4-FFF2-40B4-BE49-F238E27FC236}">
                <a16:creationId xmlns:a16="http://schemas.microsoft.com/office/drawing/2014/main" id="{A3604C1E-50FE-B2AE-9C29-77001CAFA850}"/>
              </a:ext>
            </a:extLst>
          </p:cNvPr>
          <p:cNvPicPr>
            <a:picLocks noChangeAspect="1"/>
          </p:cNvPicPr>
          <p:nvPr/>
        </p:nvPicPr>
        <p:blipFill>
          <a:blip r:embed="rId15"/>
          <a:stretch>
            <a:fillRect/>
          </a:stretch>
        </p:blipFill>
        <p:spPr>
          <a:xfrm>
            <a:off x="10650571" y="2082250"/>
            <a:ext cx="980308" cy="2055484"/>
          </a:xfrm>
          <a:prstGeom prst="rect">
            <a:avLst/>
          </a:prstGeom>
        </p:spPr>
      </p:pic>
      <p:pic>
        <p:nvPicPr>
          <p:cNvPr id="13" name="Picture 12">
            <a:extLst>
              <a:ext uri="{FF2B5EF4-FFF2-40B4-BE49-F238E27FC236}">
                <a16:creationId xmlns:a16="http://schemas.microsoft.com/office/drawing/2014/main" id="{99508FC8-3DCF-79E7-140E-397E52FFDC15}"/>
              </a:ext>
            </a:extLst>
          </p:cNvPr>
          <p:cNvPicPr>
            <a:picLocks noChangeAspect="1"/>
          </p:cNvPicPr>
          <p:nvPr/>
        </p:nvPicPr>
        <p:blipFill>
          <a:blip r:embed="rId16"/>
          <a:stretch>
            <a:fillRect/>
          </a:stretch>
        </p:blipFill>
        <p:spPr>
          <a:xfrm>
            <a:off x="11263671" y="2432260"/>
            <a:ext cx="238031" cy="381896"/>
          </a:xfrm>
          <a:prstGeom prst="rect">
            <a:avLst/>
          </a:prstGeom>
        </p:spPr>
      </p:pic>
    </p:spTree>
    <p:extLst>
      <p:ext uri="{BB962C8B-B14F-4D97-AF65-F5344CB8AC3E}">
        <p14:creationId xmlns:p14="http://schemas.microsoft.com/office/powerpoint/2010/main" val="1767444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par>
                                <p:cTn id="25" presetID="10" presetClass="entr" presetSubtype="0" fill="hold" nodeType="with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500"/>
                                        <p:tgtEl>
                                          <p:spTgt spid="102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
                                            <p:txEl>
                                              <p:pRg st="0" end="0"/>
                                            </p:txEl>
                                          </p:spTgt>
                                        </p:tgtEl>
                                        <p:attrNameLst>
                                          <p:attrName>style.visibility</p:attrName>
                                        </p:attrNameLst>
                                      </p:cBhvr>
                                      <p:to>
                                        <p:strVal val="visible"/>
                                      </p:to>
                                    </p:set>
                                    <p:animEffect transition="in" filter="fade">
                                      <p:cBhvr>
                                        <p:cTn id="32" dur="500"/>
                                        <p:tgtEl>
                                          <p:spTgt spid="10">
                                            <p:txEl>
                                              <p:pRg st="0" end="0"/>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1028"/>
                                        </p:tgtEl>
                                        <p:attrNameLst>
                                          <p:attrName>style.visibility</p:attrName>
                                        </p:attrNameLst>
                                      </p:cBhvr>
                                      <p:to>
                                        <p:strVal val="visible"/>
                                      </p:to>
                                    </p:set>
                                    <p:animEffect transition="in" filter="fade">
                                      <p:cBhvr>
                                        <p:cTn id="35" dur="500"/>
                                        <p:tgtEl>
                                          <p:spTgt spid="1028"/>
                                        </p:tgtEl>
                                      </p:cBhvr>
                                    </p:animEffect>
                                  </p:childTnLst>
                                </p:cTn>
                              </p:par>
                            </p:childTnLst>
                          </p:cTn>
                        </p:par>
                        <p:par>
                          <p:cTn id="36" fill="hold">
                            <p:stCondLst>
                              <p:cond delay="500"/>
                            </p:stCondLst>
                            <p:childTnLst>
                              <p:par>
                                <p:cTn id="37" presetID="2" presetClass="entr" presetSubtype="1" fill="hold" nodeType="afterEffect">
                                  <p:stCondLst>
                                    <p:cond delay="0"/>
                                  </p:stCondLst>
                                  <p:childTnLst>
                                    <p:set>
                                      <p:cBhvr>
                                        <p:cTn id="38" dur="1" fill="hold">
                                          <p:stCondLst>
                                            <p:cond delay="0"/>
                                          </p:stCondLst>
                                        </p:cTn>
                                        <p:tgtEl>
                                          <p:spTgt spid="1030"/>
                                        </p:tgtEl>
                                        <p:attrNameLst>
                                          <p:attrName>style.visibility</p:attrName>
                                        </p:attrNameLst>
                                      </p:cBhvr>
                                      <p:to>
                                        <p:strVal val="visible"/>
                                      </p:to>
                                    </p:set>
                                    <p:anim calcmode="lin" valueType="num">
                                      <p:cBhvr additive="base">
                                        <p:cTn id="39" dur="1000" fill="hold"/>
                                        <p:tgtEl>
                                          <p:spTgt spid="1030"/>
                                        </p:tgtEl>
                                        <p:attrNameLst>
                                          <p:attrName>ppt_x</p:attrName>
                                        </p:attrNameLst>
                                      </p:cBhvr>
                                      <p:tavLst>
                                        <p:tav tm="0">
                                          <p:val>
                                            <p:strVal val="#ppt_x"/>
                                          </p:val>
                                        </p:tav>
                                        <p:tav tm="100000">
                                          <p:val>
                                            <p:strVal val="#ppt_x"/>
                                          </p:val>
                                        </p:tav>
                                      </p:tavLst>
                                    </p:anim>
                                    <p:anim calcmode="lin" valueType="num">
                                      <p:cBhvr additive="base">
                                        <p:cTn id="40" dur="1000" fill="hold"/>
                                        <p:tgtEl>
                                          <p:spTgt spid="1030"/>
                                        </p:tgtEl>
                                        <p:attrNameLst>
                                          <p:attrName>ppt_y</p:attrName>
                                        </p:attrNameLst>
                                      </p:cBhvr>
                                      <p:tavLst>
                                        <p:tav tm="0">
                                          <p:val>
                                            <p:strVal val="0-#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0">
                                            <p:txEl>
                                              <p:pRg st="1" end="1"/>
                                            </p:txEl>
                                          </p:spTgt>
                                        </p:tgtEl>
                                        <p:attrNameLst>
                                          <p:attrName>style.visibility</p:attrName>
                                        </p:attrNameLst>
                                      </p:cBhvr>
                                      <p:to>
                                        <p:strVal val="visible"/>
                                      </p:to>
                                    </p:set>
                                    <p:animEffect transition="in" filter="fade">
                                      <p:cBhvr>
                                        <p:cTn id="45" dur="500"/>
                                        <p:tgtEl>
                                          <p:spTgt spid="10">
                                            <p:txEl>
                                              <p:pRg st="1" end="1"/>
                                            </p:txEl>
                                          </p:spTgt>
                                        </p:tgtEl>
                                      </p:cBhvr>
                                    </p:animEffect>
                                  </p:childTnLst>
                                </p:cTn>
                              </p:par>
                              <p:par>
                                <p:cTn id="46" presetID="2" presetClass="entr" presetSubtype="1" fill="hold" nodeType="withEffect">
                                  <p:stCondLst>
                                    <p:cond delay="0"/>
                                  </p:stCondLst>
                                  <p:childTnLst>
                                    <p:set>
                                      <p:cBhvr>
                                        <p:cTn id="47" dur="1" fill="hold">
                                          <p:stCondLst>
                                            <p:cond delay="0"/>
                                          </p:stCondLst>
                                        </p:cTn>
                                        <p:tgtEl>
                                          <p:spTgt spid="1032"/>
                                        </p:tgtEl>
                                        <p:attrNameLst>
                                          <p:attrName>style.visibility</p:attrName>
                                        </p:attrNameLst>
                                      </p:cBhvr>
                                      <p:to>
                                        <p:strVal val="visible"/>
                                      </p:to>
                                    </p:set>
                                    <p:anim calcmode="lin" valueType="num">
                                      <p:cBhvr additive="base">
                                        <p:cTn id="48" dur="1000" fill="hold"/>
                                        <p:tgtEl>
                                          <p:spTgt spid="1032"/>
                                        </p:tgtEl>
                                        <p:attrNameLst>
                                          <p:attrName>ppt_x</p:attrName>
                                        </p:attrNameLst>
                                      </p:cBhvr>
                                      <p:tavLst>
                                        <p:tav tm="0">
                                          <p:val>
                                            <p:strVal val="#ppt_x"/>
                                          </p:val>
                                        </p:tav>
                                        <p:tav tm="100000">
                                          <p:val>
                                            <p:strVal val="#ppt_x"/>
                                          </p:val>
                                        </p:tav>
                                      </p:tavLst>
                                    </p:anim>
                                    <p:anim calcmode="lin" valueType="num">
                                      <p:cBhvr additive="base">
                                        <p:cTn id="49" dur="1000" fill="hold"/>
                                        <p:tgtEl>
                                          <p:spTgt spid="1032"/>
                                        </p:tgtEl>
                                        <p:attrNameLst>
                                          <p:attrName>ppt_y</p:attrName>
                                        </p:attrNameLst>
                                      </p:cBhvr>
                                      <p:tavLst>
                                        <p:tav tm="0">
                                          <p:val>
                                            <p:strVal val="0-#ppt_h/2"/>
                                          </p:val>
                                        </p:tav>
                                        <p:tav tm="100000">
                                          <p:val>
                                            <p:strVal val="#ppt_y"/>
                                          </p:val>
                                        </p:tav>
                                      </p:tavLst>
                                    </p:anim>
                                  </p:childTnLst>
                                </p:cTn>
                              </p:par>
                            </p:childTnLst>
                          </p:cTn>
                        </p:par>
                        <p:par>
                          <p:cTn id="50" fill="hold">
                            <p:stCondLst>
                              <p:cond delay="1000"/>
                            </p:stCondLst>
                            <p:childTnLst>
                              <p:par>
                                <p:cTn id="51" presetID="1" presetClass="exit" presetSubtype="0" fill="hold" nodeType="afterEffect">
                                  <p:stCondLst>
                                    <p:cond delay="0"/>
                                  </p:stCondLst>
                                  <p:childTnLst>
                                    <p:set>
                                      <p:cBhvr>
                                        <p:cTn id="52" dur="1" fill="hold">
                                          <p:stCondLst>
                                            <p:cond delay="0"/>
                                          </p:stCondLst>
                                        </p:cTn>
                                        <p:tgtEl>
                                          <p:spTgt spid="1032"/>
                                        </p:tgtEl>
                                        <p:attrNameLst>
                                          <p:attrName>style.visibility</p:attrName>
                                        </p:attrNameLst>
                                      </p:cBhvr>
                                      <p:to>
                                        <p:strVal val="hidden"/>
                                      </p:to>
                                    </p:set>
                                  </p:childTnLst>
                                </p:cTn>
                              </p:par>
                              <p:par>
                                <p:cTn id="53" presetID="1" presetClass="entr" presetSubtype="0" fill="hold" nodeType="withEffect">
                                  <p:stCondLst>
                                    <p:cond delay="0"/>
                                  </p:stCondLst>
                                  <p:childTnLst>
                                    <p:set>
                                      <p:cBhvr>
                                        <p:cTn id="54" dur="1" fill="hold">
                                          <p:stCondLst>
                                            <p:cond delay="0"/>
                                          </p:stCondLst>
                                        </p:cTn>
                                        <p:tgtEl>
                                          <p:spTgt spid="1034"/>
                                        </p:tgtEl>
                                        <p:attrNameLst>
                                          <p:attrName>style.visibility</p:attrName>
                                        </p:attrNameLst>
                                      </p:cBhvr>
                                      <p:to>
                                        <p:strVal val="visible"/>
                                      </p:to>
                                    </p:set>
                                  </p:childTnLst>
                                </p:cTn>
                              </p:par>
                            </p:childTnLst>
                          </p:cTn>
                        </p:par>
                        <p:par>
                          <p:cTn id="55" fill="hold">
                            <p:stCondLst>
                              <p:cond delay="1000"/>
                            </p:stCondLst>
                            <p:childTnLst>
                              <p:par>
                                <p:cTn id="56" presetID="2" presetClass="entr" presetSubtype="1" fill="hold"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additive="base">
                                        <p:cTn id="58" dur="1000" fill="hold"/>
                                        <p:tgtEl>
                                          <p:spTgt spid="16"/>
                                        </p:tgtEl>
                                        <p:attrNameLst>
                                          <p:attrName>ppt_x</p:attrName>
                                        </p:attrNameLst>
                                      </p:cBhvr>
                                      <p:tavLst>
                                        <p:tav tm="0">
                                          <p:val>
                                            <p:strVal val="#ppt_x"/>
                                          </p:val>
                                        </p:tav>
                                        <p:tav tm="100000">
                                          <p:val>
                                            <p:strVal val="#ppt_x"/>
                                          </p:val>
                                        </p:tav>
                                      </p:tavLst>
                                    </p:anim>
                                    <p:anim calcmode="lin" valueType="num">
                                      <p:cBhvr additive="base">
                                        <p:cTn id="59" dur="1000" fill="hold"/>
                                        <p:tgtEl>
                                          <p:spTgt spid="16"/>
                                        </p:tgtEl>
                                        <p:attrNameLst>
                                          <p:attrName>ppt_y</p:attrName>
                                        </p:attrNameLst>
                                      </p:cBhvr>
                                      <p:tavLst>
                                        <p:tav tm="0">
                                          <p:val>
                                            <p:strVal val="0-#ppt_h/2"/>
                                          </p:val>
                                        </p:tav>
                                        <p:tav tm="100000">
                                          <p:val>
                                            <p:strVal val="#ppt_y"/>
                                          </p:val>
                                        </p:tav>
                                      </p:tavLst>
                                    </p:anim>
                                  </p:childTnLst>
                                </p:cTn>
                              </p:par>
                            </p:childTnLst>
                          </p:cTn>
                        </p:par>
                        <p:par>
                          <p:cTn id="60" fill="hold">
                            <p:stCondLst>
                              <p:cond delay="2000"/>
                            </p:stCondLst>
                            <p:childTnLst>
                              <p:par>
                                <p:cTn id="61" presetID="1" presetClass="exit" presetSubtype="0" fill="hold" nodeType="afterEffect">
                                  <p:stCondLst>
                                    <p:cond delay="0"/>
                                  </p:stCondLst>
                                  <p:childTnLst>
                                    <p:set>
                                      <p:cBhvr>
                                        <p:cTn id="62" dur="1" fill="hold">
                                          <p:stCondLst>
                                            <p:cond delay="0"/>
                                          </p:stCondLst>
                                        </p:cTn>
                                        <p:tgtEl>
                                          <p:spTgt spid="16"/>
                                        </p:tgtEl>
                                        <p:attrNameLst>
                                          <p:attrName>style.visibility</p:attrName>
                                        </p:attrNameLst>
                                      </p:cBhvr>
                                      <p:to>
                                        <p:strVal val="hidden"/>
                                      </p:to>
                                    </p:set>
                                  </p:childTnLst>
                                </p:cTn>
                              </p:par>
                            </p:childTnLst>
                          </p:cTn>
                        </p:par>
                        <p:par>
                          <p:cTn id="63" fill="hold">
                            <p:stCondLst>
                              <p:cond delay="2000"/>
                            </p:stCondLst>
                            <p:childTnLst>
                              <p:par>
                                <p:cTn id="64" presetID="1" presetClass="entr" presetSubtype="0" fill="hold" nodeType="afterEffect">
                                  <p:stCondLst>
                                    <p:cond delay="0"/>
                                  </p:stCondLst>
                                  <p:childTnLst>
                                    <p:set>
                                      <p:cBhvr>
                                        <p:cTn id="65" dur="1" fill="hold">
                                          <p:stCondLst>
                                            <p:cond delay="0"/>
                                          </p:stCondLst>
                                        </p:cTn>
                                        <p:tgtEl>
                                          <p:spTgt spid="1036"/>
                                        </p:tgtEl>
                                        <p:attrNameLst>
                                          <p:attrName>style.visibility</p:attrName>
                                        </p:attrNameLst>
                                      </p:cBhvr>
                                      <p:to>
                                        <p:strVal val="visible"/>
                                      </p:to>
                                    </p:set>
                                  </p:childTnLst>
                                </p:cTn>
                              </p:par>
                              <p:par>
                                <p:cTn id="66" presetID="1" presetClass="mediacall" presetSubtype="0" fill="hold" nodeType="withEffect">
                                  <p:stCondLst>
                                    <p:cond delay="0"/>
                                  </p:stCondLst>
                                  <p:childTnLst>
                                    <p:cmd type="call" cmd="playFrom(0.0)">
                                      <p:cBhvr>
                                        <p:cTn id="67" dur="600" fill="hold"/>
                                        <p:tgtEl>
                                          <p:spTgt spid="11"/>
                                        </p:tgtEl>
                                      </p:cBhvr>
                                    </p:cmd>
                                  </p:childTnLst>
                                </p:cTn>
                              </p:par>
                              <p:par>
                                <p:cTn id="68" presetID="8" presetClass="emph" presetSubtype="0" fill="hold" nodeType="withEffect">
                                  <p:stCondLst>
                                    <p:cond delay="0"/>
                                  </p:stCondLst>
                                  <p:childTnLst>
                                    <p:animRot by="10800000">
                                      <p:cBhvr>
                                        <p:cTn id="69" dur="2000" fill="hold"/>
                                        <p:tgtEl>
                                          <p:spTgt spid="1036"/>
                                        </p:tgtEl>
                                        <p:attrNameLst>
                                          <p:attrName>r</p:attrName>
                                        </p:attrNameLst>
                                      </p:cBhvr>
                                    </p:animRot>
                                  </p:childTnLst>
                                </p:cTn>
                              </p:par>
                              <p:par>
                                <p:cTn id="70" presetID="42" presetClass="path" presetSubtype="0" accel="50000" fill="hold" nodeType="withEffect">
                                  <p:stCondLst>
                                    <p:cond delay="0"/>
                                  </p:stCondLst>
                                  <p:childTnLst>
                                    <p:animMotion origin="layout" path="M 2.91667E-6 -1.48148E-6 L 2.91667E-6 0.37246 " pathEditMode="relative" rAng="0" ptsTypes="AA">
                                      <p:cBhvr>
                                        <p:cTn id="71" dur="2000" fill="hold"/>
                                        <p:tgtEl>
                                          <p:spTgt spid="1036"/>
                                        </p:tgtEl>
                                        <p:attrNameLst>
                                          <p:attrName>ppt_x</p:attrName>
                                          <p:attrName>ppt_y</p:attrName>
                                        </p:attrNameLst>
                                      </p:cBhvr>
                                      <p:rCtr x="0" y="18611"/>
                                    </p:animMotion>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10">
                                            <p:txEl>
                                              <p:pRg st="2" end="2"/>
                                            </p:txEl>
                                          </p:spTgt>
                                        </p:tgtEl>
                                        <p:attrNameLst>
                                          <p:attrName>style.visibility</p:attrName>
                                        </p:attrNameLst>
                                      </p:cBhvr>
                                      <p:to>
                                        <p:strVal val="visible"/>
                                      </p:to>
                                    </p:set>
                                    <p:animEffect transition="in" filter="fade">
                                      <p:cBhvr>
                                        <p:cTn id="76" dur="500"/>
                                        <p:tgtEl>
                                          <p:spTgt spid="10">
                                            <p:txEl>
                                              <p:pRg st="2" end="2"/>
                                            </p:txEl>
                                          </p:spTgt>
                                        </p:tgtEl>
                                      </p:cBhvr>
                                    </p:animEffect>
                                  </p:childTnLst>
                                </p:cTn>
                              </p:par>
                              <p:par>
                                <p:cTn id="77" presetID="2" presetClass="entr" presetSubtype="2" fill="hold" nodeType="withEffect">
                                  <p:stCondLst>
                                    <p:cond delay="0"/>
                                  </p:stCondLst>
                                  <p:childTnLst>
                                    <p:set>
                                      <p:cBhvr>
                                        <p:cTn id="78" dur="1" fill="hold">
                                          <p:stCondLst>
                                            <p:cond delay="0"/>
                                          </p:stCondLst>
                                        </p:cTn>
                                        <p:tgtEl>
                                          <p:spTgt spid="1038"/>
                                        </p:tgtEl>
                                        <p:attrNameLst>
                                          <p:attrName>style.visibility</p:attrName>
                                        </p:attrNameLst>
                                      </p:cBhvr>
                                      <p:to>
                                        <p:strVal val="visible"/>
                                      </p:to>
                                    </p:set>
                                    <p:anim calcmode="lin" valueType="num">
                                      <p:cBhvr additive="base">
                                        <p:cTn id="79" dur="500" fill="hold"/>
                                        <p:tgtEl>
                                          <p:spTgt spid="1038"/>
                                        </p:tgtEl>
                                        <p:attrNameLst>
                                          <p:attrName>ppt_x</p:attrName>
                                        </p:attrNameLst>
                                      </p:cBhvr>
                                      <p:tavLst>
                                        <p:tav tm="0">
                                          <p:val>
                                            <p:strVal val="1+#ppt_w/2"/>
                                          </p:val>
                                        </p:tav>
                                        <p:tav tm="100000">
                                          <p:val>
                                            <p:strVal val="#ppt_x"/>
                                          </p:val>
                                        </p:tav>
                                      </p:tavLst>
                                    </p:anim>
                                    <p:anim calcmode="lin" valueType="num">
                                      <p:cBhvr additive="base">
                                        <p:cTn id="80" dur="500" fill="hold"/>
                                        <p:tgtEl>
                                          <p:spTgt spid="1038"/>
                                        </p:tgtEl>
                                        <p:attrNameLst>
                                          <p:attrName>ppt_y</p:attrName>
                                        </p:attrNameLst>
                                      </p:cBhvr>
                                      <p:tavLst>
                                        <p:tav tm="0">
                                          <p:val>
                                            <p:strVal val="#ppt_y"/>
                                          </p:val>
                                        </p:tav>
                                        <p:tav tm="100000">
                                          <p:val>
                                            <p:strVal val="#ppt_y"/>
                                          </p:val>
                                        </p:tav>
                                      </p:tavLst>
                                    </p:anim>
                                  </p:childTnLst>
                                </p:cTn>
                              </p:par>
                            </p:childTnLst>
                          </p:cTn>
                        </p:par>
                        <p:par>
                          <p:cTn id="81" fill="hold">
                            <p:stCondLst>
                              <p:cond delay="500"/>
                            </p:stCondLst>
                            <p:childTnLst>
                              <p:par>
                                <p:cTn id="82" presetID="10" presetClass="entr" presetSubtype="0" fill="hold" nodeType="afterEffect">
                                  <p:stCondLst>
                                    <p:cond delay="500"/>
                                  </p:stCondLst>
                                  <p:childTnLst>
                                    <p:set>
                                      <p:cBhvr>
                                        <p:cTn id="83" dur="1" fill="hold">
                                          <p:stCondLst>
                                            <p:cond delay="0"/>
                                          </p:stCondLst>
                                        </p:cTn>
                                        <p:tgtEl>
                                          <p:spTgt spid="1040"/>
                                        </p:tgtEl>
                                        <p:attrNameLst>
                                          <p:attrName>style.visibility</p:attrName>
                                        </p:attrNameLst>
                                      </p:cBhvr>
                                      <p:to>
                                        <p:strVal val="visible"/>
                                      </p:to>
                                    </p:set>
                                    <p:animEffect transition="in" filter="fade">
                                      <p:cBhvr>
                                        <p:cTn id="84" dur="500"/>
                                        <p:tgtEl>
                                          <p:spTgt spid="1040"/>
                                        </p:tgtEl>
                                      </p:cBhvr>
                                    </p:animEffect>
                                  </p:childTnLst>
                                </p:cTn>
                              </p:par>
                            </p:childTnLst>
                          </p:cTn>
                        </p:par>
                        <p:par>
                          <p:cTn id="85" fill="hold">
                            <p:stCondLst>
                              <p:cond delay="1500"/>
                            </p:stCondLst>
                            <p:childTnLst>
                              <p:par>
                                <p:cTn id="86" presetID="8" presetClass="emph" presetSubtype="0" fill="hold" nodeType="afterEffect">
                                  <p:stCondLst>
                                    <p:cond delay="0"/>
                                  </p:stCondLst>
                                  <p:childTnLst>
                                    <p:animRot by="-4800000">
                                      <p:cBhvr>
                                        <p:cTn id="87" dur="2000" fill="hold"/>
                                        <p:tgtEl>
                                          <p:spTgt spid="1040"/>
                                        </p:tgtEl>
                                        <p:attrNameLst>
                                          <p:attrName>r</p:attrName>
                                        </p:attrNameLst>
                                      </p:cBhvr>
                                    </p:animRot>
                                  </p:childTnLst>
                                </p:cTn>
                              </p:par>
                              <p:par>
                                <p:cTn id="88" presetID="42" presetClass="path" presetSubtype="0" accel="50000" decel="50000" fill="hold" nodeType="withEffect">
                                  <p:stCondLst>
                                    <p:cond delay="0"/>
                                  </p:stCondLst>
                                  <p:childTnLst>
                                    <p:animMotion origin="layout" path="M 1.45833E-6 -1.48148E-6 L -0.04844 0.16111 " pathEditMode="relative" rAng="0" ptsTypes="AA">
                                      <p:cBhvr>
                                        <p:cTn id="89" dur="2000" fill="hold"/>
                                        <p:tgtEl>
                                          <p:spTgt spid="1040"/>
                                        </p:tgtEl>
                                        <p:attrNameLst>
                                          <p:attrName>ppt_x</p:attrName>
                                          <p:attrName>ppt_y</p:attrName>
                                        </p:attrNameLst>
                                      </p:cBhvr>
                                      <p:rCtr x="-2422" y="8056"/>
                                    </p:animMotion>
                                  </p:childTnLst>
                                </p:cTn>
                              </p:par>
                            </p:childTnLst>
                          </p:cTn>
                        </p:par>
                        <p:par>
                          <p:cTn id="90" fill="hold">
                            <p:stCondLst>
                              <p:cond delay="3500"/>
                            </p:stCondLst>
                            <p:childTnLst>
                              <p:par>
                                <p:cTn id="91" presetID="2" presetClass="exit" presetSubtype="2" fill="hold" nodeType="afterEffect">
                                  <p:stCondLst>
                                    <p:cond delay="0"/>
                                  </p:stCondLst>
                                  <p:childTnLst>
                                    <p:anim calcmode="lin" valueType="num">
                                      <p:cBhvr additive="base">
                                        <p:cTn id="92" dur="500"/>
                                        <p:tgtEl>
                                          <p:spTgt spid="1038"/>
                                        </p:tgtEl>
                                        <p:attrNameLst>
                                          <p:attrName>ppt_x</p:attrName>
                                        </p:attrNameLst>
                                      </p:cBhvr>
                                      <p:tavLst>
                                        <p:tav tm="0">
                                          <p:val>
                                            <p:strVal val="ppt_x"/>
                                          </p:val>
                                        </p:tav>
                                        <p:tav tm="100000">
                                          <p:val>
                                            <p:strVal val="1+ppt_w/2"/>
                                          </p:val>
                                        </p:tav>
                                      </p:tavLst>
                                    </p:anim>
                                    <p:anim calcmode="lin" valueType="num">
                                      <p:cBhvr additive="base">
                                        <p:cTn id="93" dur="500"/>
                                        <p:tgtEl>
                                          <p:spTgt spid="1038"/>
                                        </p:tgtEl>
                                        <p:attrNameLst>
                                          <p:attrName>ppt_y</p:attrName>
                                        </p:attrNameLst>
                                      </p:cBhvr>
                                      <p:tavLst>
                                        <p:tav tm="0">
                                          <p:val>
                                            <p:strVal val="ppt_y"/>
                                          </p:val>
                                        </p:tav>
                                        <p:tav tm="100000">
                                          <p:val>
                                            <p:strVal val="ppt_y"/>
                                          </p:val>
                                        </p:tav>
                                      </p:tavLst>
                                    </p:anim>
                                    <p:set>
                                      <p:cBhvr>
                                        <p:cTn id="94" dur="1" fill="hold">
                                          <p:stCondLst>
                                            <p:cond delay="499"/>
                                          </p:stCondLst>
                                        </p:cTn>
                                        <p:tgtEl>
                                          <p:spTgt spid="1038"/>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nodeType="clickEffect">
                                  <p:stCondLst>
                                    <p:cond delay="0"/>
                                  </p:stCondLst>
                                  <p:childTnLst>
                                    <p:set>
                                      <p:cBhvr>
                                        <p:cTn id="98" dur="1" fill="hold">
                                          <p:stCondLst>
                                            <p:cond delay="0"/>
                                          </p:stCondLst>
                                        </p:cTn>
                                        <p:tgtEl>
                                          <p:spTgt spid="9"/>
                                        </p:tgtEl>
                                        <p:attrNameLst>
                                          <p:attrName>style.visibility</p:attrName>
                                        </p:attrNameLst>
                                      </p:cBhvr>
                                      <p:to>
                                        <p:strVal val="visible"/>
                                      </p:to>
                                    </p:set>
                                    <p:animEffect transition="in" filter="fade">
                                      <p:cBhvr>
                                        <p:cTn id="99" dur="500"/>
                                        <p:tgtEl>
                                          <p:spTgt spid="9"/>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21"/>
                                        </p:tgtEl>
                                        <p:attrNameLst>
                                          <p:attrName>style.visibility</p:attrName>
                                        </p:attrNameLst>
                                      </p:cBhvr>
                                      <p:to>
                                        <p:strVal val="visible"/>
                                      </p:to>
                                    </p:set>
                                    <p:animEffect transition="in" filter="fade">
                                      <p:cBhvr>
                                        <p:cTn id="104" dur="500"/>
                                        <p:tgtEl>
                                          <p:spTgt spid="21"/>
                                        </p:tgtEl>
                                      </p:cBhvr>
                                    </p:animEffect>
                                  </p:childTnLst>
                                </p:cTn>
                              </p:par>
                            </p:childTnLst>
                          </p:cTn>
                        </p:par>
                        <p:par>
                          <p:cTn id="105" fill="hold">
                            <p:stCondLst>
                              <p:cond delay="500"/>
                            </p:stCondLst>
                            <p:childTnLst>
                              <p:par>
                                <p:cTn id="106" presetID="10" presetClass="entr" presetSubtype="0" fill="hold" nodeType="afterEffect">
                                  <p:stCondLst>
                                    <p:cond delay="0"/>
                                  </p:stCondLst>
                                  <p:childTnLst>
                                    <p:set>
                                      <p:cBhvr>
                                        <p:cTn id="107" dur="1" fill="hold">
                                          <p:stCondLst>
                                            <p:cond delay="0"/>
                                          </p:stCondLst>
                                        </p:cTn>
                                        <p:tgtEl>
                                          <p:spTgt spid="13"/>
                                        </p:tgtEl>
                                        <p:attrNameLst>
                                          <p:attrName>style.visibility</p:attrName>
                                        </p:attrNameLst>
                                      </p:cBhvr>
                                      <p:to>
                                        <p:strVal val="visible"/>
                                      </p:to>
                                    </p:set>
                                    <p:animEffect transition="in" filter="fade">
                                      <p:cBhvr>
                                        <p:cTn id="108" dur="500"/>
                                        <p:tgtEl>
                                          <p:spTgt spid="13"/>
                                        </p:tgtEl>
                                      </p:cBhvr>
                                    </p:animEffect>
                                  </p:childTnLst>
                                </p:cTn>
                              </p:par>
                              <p:par>
                                <p:cTn id="109" presetID="42" presetClass="path" presetSubtype="0" accel="50000" decel="50000" fill="hold" nodeType="withEffect">
                                  <p:stCondLst>
                                    <p:cond delay="0"/>
                                  </p:stCondLst>
                                  <p:childTnLst>
                                    <p:animMotion origin="layout" path="M 0 0 L 0 0.25 E" pathEditMode="relative" ptsTypes="">
                                      <p:cBhvr>
                                        <p:cTn id="110" dur="2000" fill="hold"/>
                                        <p:tgtEl>
                                          <p:spTgt spid="13"/>
                                        </p:tgtEl>
                                        <p:attrNameLst>
                                          <p:attrName>ppt_x</p:attrName>
                                          <p:attrName>ppt_y</p:attrName>
                                        </p:attrNameLst>
                                      </p:cBhvr>
                                    </p:animMotion>
                                  </p:childTnLst>
                                </p:cTn>
                              </p:par>
                              <p:par>
                                <p:cTn id="111" presetID="10" presetClass="exit" presetSubtype="0" fill="hold" nodeType="withEffect">
                                  <p:stCondLst>
                                    <p:cond delay="1500"/>
                                  </p:stCondLst>
                                  <p:childTnLst>
                                    <p:animEffect transition="out" filter="fade">
                                      <p:cBhvr>
                                        <p:cTn id="112" dur="500"/>
                                        <p:tgtEl>
                                          <p:spTgt spid="13"/>
                                        </p:tgtEl>
                                      </p:cBhvr>
                                    </p:animEffect>
                                    <p:set>
                                      <p:cBhvr>
                                        <p:cTn id="113" dur="1" fill="hold">
                                          <p:stCondLst>
                                            <p:cond delay="499"/>
                                          </p:stCondLst>
                                        </p:cTn>
                                        <p:tgtEl>
                                          <p:spTgt spid="13"/>
                                        </p:tgtEl>
                                        <p:attrNameLst>
                                          <p:attrName>style.visibility</p:attrName>
                                        </p:attrNameLst>
                                      </p:cBhvr>
                                      <p:to>
                                        <p:strVal val="hidden"/>
                                      </p:to>
                                    </p:se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nodeType="clickEffect">
                                  <p:stCondLst>
                                    <p:cond delay="0"/>
                                  </p:stCondLst>
                                  <p:childTnLst>
                                    <p:set>
                                      <p:cBhvr>
                                        <p:cTn id="117" dur="1" fill="hold">
                                          <p:stCondLst>
                                            <p:cond delay="0"/>
                                          </p:stCondLst>
                                        </p:cTn>
                                        <p:tgtEl>
                                          <p:spTgt spid="10">
                                            <p:txEl>
                                              <p:pRg st="3" end="3"/>
                                            </p:txEl>
                                          </p:spTgt>
                                        </p:tgtEl>
                                        <p:attrNameLst>
                                          <p:attrName>style.visibility</p:attrName>
                                        </p:attrNameLst>
                                      </p:cBhvr>
                                      <p:to>
                                        <p:strVal val="visible"/>
                                      </p:to>
                                    </p:set>
                                    <p:animEffect transition="in" filter="fade">
                                      <p:cBhvr>
                                        <p:cTn id="118" dur="500"/>
                                        <p:tgtEl>
                                          <p:spTgt spid="10">
                                            <p:txEl>
                                              <p:pRg st="3" end="3"/>
                                            </p:txEl>
                                          </p:spTgt>
                                        </p:tgtEl>
                                      </p:cBhvr>
                                    </p:animEffect>
                                  </p:childTnLst>
                                </p:cTn>
                              </p:par>
                              <p:par>
                                <p:cTn id="119" presetID="10" presetClass="entr" presetSubtype="0" fill="hold" nodeType="withEffect">
                                  <p:stCondLst>
                                    <p:cond delay="0"/>
                                  </p:stCondLst>
                                  <p:childTnLst>
                                    <p:set>
                                      <p:cBhvr>
                                        <p:cTn id="120" dur="1" fill="hold">
                                          <p:stCondLst>
                                            <p:cond delay="0"/>
                                          </p:stCondLst>
                                        </p:cTn>
                                        <p:tgtEl>
                                          <p:spTgt spid="10">
                                            <p:txEl>
                                              <p:pRg st="4" end="4"/>
                                            </p:txEl>
                                          </p:spTgt>
                                        </p:tgtEl>
                                        <p:attrNameLst>
                                          <p:attrName>style.visibility</p:attrName>
                                        </p:attrNameLst>
                                      </p:cBhvr>
                                      <p:to>
                                        <p:strVal val="visible"/>
                                      </p:to>
                                    </p:set>
                                    <p:animEffect transition="in" filter="fade">
                                      <p:cBhvr>
                                        <p:cTn id="121" dur="500"/>
                                        <p:tgtEl>
                                          <p:spTgt spid="10">
                                            <p:txEl>
                                              <p:pRg st="4" end="4"/>
                                            </p:txEl>
                                          </p:spTgt>
                                        </p:tgtEl>
                                      </p:cBhvr>
                                    </p:animEffect>
                                  </p:childTnLst>
                                </p:cTn>
                              </p:par>
                              <p:par>
                                <p:cTn id="122" presetID="10" presetClass="entr" presetSubtype="0" fill="hold" nodeType="withEffect">
                                  <p:stCondLst>
                                    <p:cond delay="0"/>
                                  </p:stCondLst>
                                  <p:childTnLst>
                                    <p:set>
                                      <p:cBhvr>
                                        <p:cTn id="123" dur="1" fill="hold">
                                          <p:stCondLst>
                                            <p:cond delay="0"/>
                                          </p:stCondLst>
                                        </p:cTn>
                                        <p:tgtEl>
                                          <p:spTgt spid="10">
                                            <p:txEl>
                                              <p:pRg st="5" end="5"/>
                                            </p:txEl>
                                          </p:spTgt>
                                        </p:tgtEl>
                                        <p:attrNameLst>
                                          <p:attrName>style.visibility</p:attrName>
                                        </p:attrNameLst>
                                      </p:cBhvr>
                                      <p:to>
                                        <p:strVal val="visible"/>
                                      </p:to>
                                    </p:set>
                                    <p:animEffect transition="in" filter="fade">
                                      <p:cBhvr>
                                        <p:cTn id="124" dur="500"/>
                                        <p:tgtEl>
                                          <p:spTgt spid="10">
                                            <p:txEl>
                                              <p:pRg st="5" end="5"/>
                                            </p:txEl>
                                          </p:spTgt>
                                        </p:tgtEl>
                                      </p:cBhvr>
                                    </p:animEffect>
                                  </p:childTnLst>
                                </p:cTn>
                              </p:par>
                              <p:par>
                                <p:cTn id="125" presetID="10" presetClass="entr" presetSubtype="0" fill="hold" nodeType="withEffect">
                                  <p:stCondLst>
                                    <p:cond delay="0"/>
                                  </p:stCondLst>
                                  <p:childTnLst>
                                    <p:set>
                                      <p:cBhvr>
                                        <p:cTn id="126" dur="1" fill="hold">
                                          <p:stCondLst>
                                            <p:cond delay="0"/>
                                          </p:stCondLst>
                                        </p:cTn>
                                        <p:tgtEl>
                                          <p:spTgt spid="10">
                                            <p:txEl>
                                              <p:pRg st="6" end="6"/>
                                            </p:txEl>
                                          </p:spTgt>
                                        </p:tgtEl>
                                        <p:attrNameLst>
                                          <p:attrName>style.visibility</p:attrName>
                                        </p:attrNameLst>
                                      </p:cBhvr>
                                      <p:to>
                                        <p:strVal val="visible"/>
                                      </p:to>
                                    </p:set>
                                    <p:animEffect transition="in" filter="fade">
                                      <p:cBhvr>
                                        <p:cTn id="127" dur="500"/>
                                        <p:tgtEl>
                                          <p:spTgt spid="10">
                                            <p:txEl>
                                              <p:pRg st="6" end="6"/>
                                            </p:txEl>
                                          </p:spTgt>
                                        </p:tgtEl>
                                      </p:cBhvr>
                                    </p:animEffect>
                                  </p:childTnLst>
                                </p:cTn>
                              </p:par>
                              <p:par>
                                <p:cTn id="128" presetID="2" presetClass="exit" presetSubtype="4" fill="hold" nodeType="withEffect">
                                  <p:stCondLst>
                                    <p:cond delay="0"/>
                                  </p:stCondLst>
                                  <p:childTnLst>
                                    <p:anim calcmode="lin" valueType="num">
                                      <p:cBhvr additive="base">
                                        <p:cTn id="129" dur="500"/>
                                        <p:tgtEl>
                                          <p:spTgt spid="1028"/>
                                        </p:tgtEl>
                                        <p:attrNameLst>
                                          <p:attrName>ppt_x</p:attrName>
                                        </p:attrNameLst>
                                      </p:cBhvr>
                                      <p:tavLst>
                                        <p:tav tm="0">
                                          <p:val>
                                            <p:strVal val="ppt_x"/>
                                          </p:val>
                                        </p:tav>
                                        <p:tav tm="100000">
                                          <p:val>
                                            <p:strVal val="ppt_x"/>
                                          </p:val>
                                        </p:tav>
                                      </p:tavLst>
                                    </p:anim>
                                    <p:anim calcmode="lin" valueType="num">
                                      <p:cBhvr additive="base">
                                        <p:cTn id="130" dur="500"/>
                                        <p:tgtEl>
                                          <p:spTgt spid="1028"/>
                                        </p:tgtEl>
                                        <p:attrNameLst>
                                          <p:attrName>ppt_y</p:attrName>
                                        </p:attrNameLst>
                                      </p:cBhvr>
                                      <p:tavLst>
                                        <p:tav tm="0">
                                          <p:val>
                                            <p:strVal val="ppt_y"/>
                                          </p:val>
                                        </p:tav>
                                        <p:tav tm="100000">
                                          <p:val>
                                            <p:strVal val="1+ppt_h/2"/>
                                          </p:val>
                                        </p:tav>
                                      </p:tavLst>
                                    </p:anim>
                                    <p:set>
                                      <p:cBhvr>
                                        <p:cTn id="131" dur="1" fill="hold">
                                          <p:stCondLst>
                                            <p:cond delay="499"/>
                                          </p:stCondLst>
                                        </p:cTn>
                                        <p:tgtEl>
                                          <p:spTgt spid="1028"/>
                                        </p:tgtEl>
                                        <p:attrNameLst>
                                          <p:attrName>style.visibility</p:attrName>
                                        </p:attrNameLst>
                                      </p:cBhvr>
                                      <p:to>
                                        <p:strVal val="hidden"/>
                                      </p:to>
                                    </p:set>
                                  </p:childTnLst>
                                </p:cTn>
                              </p:par>
                              <p:par>
                                <p:cTn id="132" presetID="2" presetClass="exit" presetSubtype="4" fill="hold" nodeType="withEffect">
                                  <p:stCondLst>
                                    <p:cond delay="0"/>
                                  </p:stCondLst>
                                  <p:childTnLst>
                                    <p:anim calcmode="lin" valueType="num">
                                      <p:cBhvr additive="base">
                                        <p:cTn id="133" dur="500"/>
                                        <p:tgtEl>
                                          <p:spTgt spid="1034"/>
                                        </p:tgtEl>
                                        <p:attrNameLst>
                                          <p:attrName>ppt_x</p:attrName>
                                        </p:attrNameLst>
                                      </p:cBhvr>
                                      <p:tavLst>
                                        <p:tav tm="0">
                                          <p:val>
                                            <p:strVal val="ppt_x"/>
                                          </p:val>
                                        </p:tav>
                                        <p:tav tm="100000">
                                          <p:val>
                                            <p:strVal val="ppt_x"/>
                                          </p:val>
                                        </p:tav>
                                      </p:tavLst>
                                    </p:anim>
                                    <p:anim calcmode="lin" valueType="num">
                                      <p:cBhvr additive="base">
                                        <p:cTn id="134" dur="500"/>
                                        <p:tgtEl>
                                          <p:spTgt spid="1034"/>
                                        </p:tgtEl>
                                        <p:attrNameLst>
                                          <p:attrName>ppt_y</p:attrName>
                                        </p:attrNameLst>
                                      </p:cBhvr>
                                      <p:tavLst>
                                        <p:tav tm="0">
                                          <p:val>
                                            <p:strVal val="ppt_y"/>
                                          </p:val>
                                        </p:tav>
                                        <p:tav tm="100000">
                                          <p:val>
                                            <p:strVal val="1+ppt_h/2"/>
                                          </p:val>
                                        </p:tav>
                                      </p:tavLst>
                                    </p:anim>
                                    <p:set>
                                      <p:cBhvr>
                                        <p:cTn id="135" dur="1" fill="hold">
                                          <p:stCondLst>
                                            <p:cond delay="499"/>
                                          </p:stCondLst>
                                        </p:cTn>
                                        <p:tgtEl>
                                          <p:spTgt spid="1034"/>
                                        </p:tgtEl>
                                        <p:attrNameLst>
                                          <p:attrName>style.visibility</p:attrName>
                                        </p:attrNameLst>
                                      </p:cBhvr>
                                      <p:to>
                                        <p:strVal val="hidden"/>
                                      </p:to>
                                    </p:set>
                                  </p:childTnLst>
                                </p:cTn>
                              </p:par>
                              <p:par>
                                <p:cTn id="136" presetID="2" presetClass="exit" presetSubtype="4" fill="hold" nodeType="withEffect">
                                  <p:stCondLst>
                                    <p:cond delay="0"/>
                                  </p:stCondLst>
                                  <p:childTnLst>
                                    <p:anim calcmode="lin" valueType="num">
                                      <p:cBhvr additive="base">
                                        <p:cTn id="137" dur="500"/>
                                        <p:tgtEl>
                                          <p:spTgt spid="1030"/>
                                        </p:tgtEl>
                                        <p:attrNameLst>
                                          <p:attrName>ppt_x</p:attrName>
                                        </p:attrNameLst>
                                      </p:cBhvr>
                                      <p:tavLst>
                                        <p:tav tm="0">
                                          <p:val>
                                            <p:strVal val="ppt_x"/>
                                          </p:val>
                                        </p:tav>
                                        <p:tav tm="100000">
                                          <p:val>
                                            <p:strVal val="ppt_x"/>
                                          </p:val>
                                        </p:tav>
                                      </p:tavLst>
                                    </p:anim>
                                    <p:anim calcmode="lin" valueType="num">
                                      <p:cBhvr additive="base">
                                        <p:cTn id="138" dur="500"/>
                                        <p:tgtEl>
                                          <p:spTgt spid="1030"/>
                                        </p:tgtEl>
                                        <p:attrNameLst>
                                          <p:attrName>ppt_y</p:attrName>
                                        </p:attrNameLst>
                                      </p:cBhvr>
                                      <p:tavLst>
                                        <p:tav tm="0">
                                          <p:val>
                                            <p:strVal val="ppt_y"/>
                                          </p:val>
                                        </p:tav>
                                        <p:tav tm="100000">
                                          <p:val>
                                            <p:strVal val="1+ppt_h/2"/>
                                          </p:val>
                                        </p:tav>
                                      </p:tavLst>
                                    </p:anim>
                                    <p:set>
                                      <p:cBhvr>
                                        <p:cTn id="139" dur="1" fill="hold">
                                          <p:stCondLst>
                                            <p:cond delay="499"/>
                                          </p:stCondLst>
                                        </p:cTn>
                                        <p:tgtEl>
                                          <p:spTgt spid="1030"/>
                                        </p:tgtEl>
                                        <p:attrNameLst>
                                          <p:attrName>style.visibility</p:attrName>
                                        </p:attrNameLst>
                                      </p:cBhvr>
                                      <p:to>
                                        <p:strVal val="hidden"/>
                                      </p:to>
                                    </p:set>
                                  </p:childTnLst>
                                </p:cTn>
                              </p:par>
                              <p:par>
                                <p:cTn id="140" presetID="2" presetClass="exit" presetSubtype="4" fill="hold" nodeType="withEffect">
                                  <p:stCondLst>
                                    <p:cond delay="0"/>
                                  </p:stCondLst>
                                  <p:childTnLst>
                                    <p:anim calcmode="lin" valueType="num">
                                      <p:cBhvr additive="base">
                                        <p:cTn id="141" dur="500"/>
                                        <p:tgtEl>
                                          <p:spTgt spid="1040"/>
                                        </p:tgtEl>
                                        <p:attrNameLst>
                                          <p:attrName>ppt_x</p:attrName>
                                        </p:attrNameLst>
                                      </p:cBhvr>
                                      <p:tavLst>
                                        <p:tav tm="0">
                                          <p:val>
                                            <p:strVal val="ppt_x"/>
                                          </p:val>
                                        </p:tav>
                                        <p:tav tm="100000">
                                          <p:val>
                                            <p:strVal val="ppt_x"/>
                                          </p:val>
                                        </p:tav>
                                      </p:tavLst>
                                    </p:anim>
                                    <p:anim calcmode="lin" valueType="num">
                                      <p:cBhvr additive="base">
                                        <p:cTn id="142" dur="500"/>
                                        <p:tgtEl>
                                          <p:spTgt spid="1040"/>
                                        </p:tgtEl>
                                        <p:attrNameLst>
                                          <p:attrName>ppt_y</p:attrName>
                                        </p:attrNameLst>
                                      </p:cBhvr>
                                      <p:tavLst>
                                        <p:tav tm="0">
                                          <p:val>
                                            <p:strVal val="ppt_y"/>
                                          </p:val>
                                        </p:tav>
                                        <p:tav tm="100000">
                                          <p:val>
                                            <p:strVal val="1+ppt_h/2"/>
                                          </p:val>
                                        </p:tav>
                                      </p:tavLst>
                                    </p:anim>
                                    <p:set>
                                      <p:cBhvr>
                                        <p:cTn id="143" dur="1" fill="hold">
                                          <p:stCondLst>
                                            <p:cond delay="499"/>
                                          </p:stCondLst>
                                        </p:cTn>
                                        <p:tgtEl>
                                          <p:spTgt spid="10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4" fill="hold" display="0">
                  <p:stCondLst>
                    <p:cond delay="indefinite"/>
                  </p:stCondLst>
                  <p:endCondLst>
                    <p:cond evt="onStopAudio" delay="0">
                      <p:tgtEl>
                        <p:sldTgt/>
                      </p:tgtEl>
                    </p:cond>
                  </p:endCondLst>
                </p:cTn>
                <p:tgtEl>
                  <p:spTgt spid="11"/>
                </p:tgtEl>
              </p:cMediaNode>
            </p:audio>
          </p:childTnLst>
        </p:cTn>
      </p:par>
    </p:tnLst>
    <p:bldLst>
      <p:bldP spid="4" grpId="0"/>
      <p:bldP spid="5" grpId="0"/>
      <p:bldP spid="6" grpId="0"/>
      <p:bldP spid="7"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CFA8D-42AA-FF05-DF99-3AD7E1D10BD8}"/>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pic>
        <p:nvPicPr>
          <p:cNvPr id="5" name="Picture 4">
            <a:extLst>
              <a:ext uri="{FF2B5EF4-FFF2-40B4-BE49-F238E27FC236}">
                <a16:creationId xmlns:a16="http://schemas.microsoft.com/office/drawing/2014/main" id="{8310E47B-7A84-5F15-C645-AEFE3FE095F3}"/>
              </a:ext>
            </a:extLst>
          </p:cNvPr>
          <p:cNvPicPr>
            <a:picLocks noChangeAspect="1"/>
          </p:cNvPicPr>
          <p:nvPr/>
        </p:nvPicPr>
        <p:blipFill>
          <a:blip r:embed="rId2"/>
          <a:stretch>
            <a:fillRect/>
          </a:stretch>
        </p:blipFill>
        <p:spPr>
          <a:xfrm>
            <a:off x="4473154" y="2500313"/>
            <a:ext cx="3245691" cy="4214077"/>
          </a:xfrm>
          <a:prstGeom prst="rect">
            <a:avLst/>
          </a:prstGeom>
        </p:spPr>
      </p:pic>
      <p:sp>
        <p:nvSpPr>
          <p:cNvPr id="6" name="TextBox 5">
            <a:extLst>
              <a:ext uri="{FF2B5EF4-FFF2-40B4-BE49-F238E27FC236}">
                <a16:creationId xmlns:a16="http://schemas.microsoft.com/office/drawing/2014/main" id="{CDC192B2-90F7-F656-84AE-607CF369A22D}"/>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Predicate arguments</a:t>
            </a:r>
          </a:p>
        </p:txBody>
      </p:sp>
      <p:pic>
        <p:nvPicPr>
          <p:cNvPr id="8" name="Picture 7">
            <a:extLst>
              <a:ext uri="{FF2B5EF4-FFF2-40B4-BE49-F238E27FC236}">
                <a16:creationId xmlns:a16="http://schemas.microsoft.com/office/drawing/2014/main" id="{1E3EF93C-D90F-6847-13CC-A63CECFD5FBE}"/>
              </a:ext>
            </a:extLst>
          </p:cNvPr>
          <p:cNvPicPr>
            <a:picLocks noChangeAspect="1"/>
          </p:cNvPicPr>
          <p:nvPr/>
        </p:nvPicPr>
        <p:blipFill>
          <a:blip r:embed="rId3"/>
          <a:stretch>
            <a:fillRect/>
          </a:stretch>
        </p:blipFill>
        <p:spPr>
          <a:xfrm>
            <a:off x="3990681" y="1298765"/>
            <a:ext cx="4210638" cy="409632"/>
          </a:xfrm>
          <a:prstGeom prst="rect">
            <a:avLst/>
          </a:prstGeom>
        </p:spPr>
      </p:pic>
      <p:cxnSp>
        <p:nvCxnSpPr>
          <p:cNvPr id="10" name="Straight Arrow Connector 9">
            <a:extLst>
              <a:ext uri="{FF2B5EF4-FFF2-40B4-BE49-F238E27FC236}">
                <a16:creationId xmlns:a16="http://schemas.microsoft.com/office/drawing/2014/main" id="{95EB1D4C-B2D5-F1D9-7507-6A236424063C}"/>
              </a:ext>
            </a:extLst>
          </p:cNvPr>
          <p:cNvCxnSpPr/>
          <p:nvPr/>
        </p:nvCxnSpPr>
        <p:spPr>
          <a:xfrm>
            <a:off x="5857875" y="1643063"/>
            <a:ext cx="238124" cy="22860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11" name="Straight Arrow Connector 10">
            <a:extLst>
              <a:ext uri="{FF2B5EF4-FFF2-40B4-BE49-F238E27FC236}">
                <a16:creationId xmlns:a16="http://schemas.microsoft.com/office/drawing/2014/main" id="{D2633AC1-CAC7-0127-E7FB-54777840560C}"/>
              </a:ext>
            </a:extLst>
          </p:cNvPr>
          <p:cNvCxnSpPr>
            <a:cxnSpLocks/>
          </p:cNvCxnSpPr>
          <p:nvPr/>
        </p:nvCxnSpPr>
        <p:spPr>
          <a:xfrm flipH="1">
            <a:off x="6986588" y="1643063"/>
            <a:ext cx="278606" cy="22860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14" name="TextBox 13">
            <a:extLst>
              <a:ext uri="{FF2B5EF4-FFF2-40B4-BE49-F238E27FC236}">
                <a16:creationId xmlns:a16="http://schemas.microsoft.com/office/drawing/2014/main" id="{11657534-8670-E0C9-2AFB-27C0B4522187}"/>
              </a:ext>
            </a:extLst>
          </p:cNvPr>
          <p:cNvSpPr txBox="1"/>
          <p:nvPr/>
        </p:nvSpPr>
        <p:spPr>
          <a:xfrm>
            <a:off x="4557878" y="1875204"/>
            <a:ext cx="4857420" cy="369332"/>
          </a:xfrm>
          <a:prstGeom prst="rect">
            <a:avLst/>
          </a:prstGeom>
          <a:noFill/>
        </p:spPr>
        <p:txBody>
          <a:bodyPr wrap="none" rtlCol="0">
            <a:spAutoFit/>
          </a:bodyPr>
          <a:lstStyle/>
          <a:p>
            <a:r>
              <a:rPr lang="en-US" dirty="0"/>
              <a:t>Can be both input and output arguments</a:t>
            </a:r>
          </a:p>
        </p:txBody>
      </p:sp>
      <p:sp>
        <p:nvSpPr>
          <p:cNvPr id="19" name="Rectangle 18">
            <a:extLst>
              <a:ext uri="{FF2B5EF4-FFF2-40B4-BE49-F238E27FC236}">
                <a16:creationId xmlns:a16="http://schemas.microsoft.com/office/drawing/2014/main" id="{04D7C956-7295-5F23-FF76-FF8CD5EF6838}"/>
              </a:ext>
            </a:extLst>
          </p:cNvPr>
          <p:cNvSpPr/>
          <p:nvPr/>
        </p:nvSpPr>
        <p:spPr>
          <a:xfrm>
            <a:off x="5795962" y="2936084"/>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0" name="Rectangle 19">
            <a:extLst>
              <a:ext uri="{FF2B5EF4-FFF2-40B4-BE49-F238E27FC236}">
                <a16:creationId xmlns:a16="http://schemas.microsoft.com/office/drawing/2014/main" id="{833539E2-39E0-E5DD-53CC-88E14C978025}"/>
              </a:ext>
            </a:extLst>
          </p:cNvPr>
          <p:cNvSpPr/>
          <p:nvPr/>
        </p:nvSpPr>
        <p:spPr>
          <a:xfrm>
            <a:off x="6177216" y="2936084"/>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pic>
        <p:nvPicPr>
          <p:cNvPr id="22" name="Picture 21">
            <a:extLst>
              <a:ext uri="{FF2B5EF4-FFF2-40B4-BE49-F238E27FC236}">
                <a16:creationId xmlns:a16="http://schemas.microsoft.com/office/drawing/2014/main" id="{B2F50E2E-D1F0-1585-242E-9B7A09622727}"/>
              </a:ext>
            </a:extLst>
          </p:cNvPr>
          <p:cNvPicPr>
            <a:picLocks noChangeAspect="1"/>
          </p:cNvPicPr>
          <p:nvPr/>
        </p:nvPicPr>
        <p:blipFill>
          <a:blip r:embed="rId4"/>
          <a:stretch>
            <a:fillRect/>
          </a:stretch>
        </p:blipFill>
        <p:spPr>
          <a:xfrm>
            <a:off x="506224" y="2845790"/>
            <a:ext cx="3267531" cy="2781688"/>
          </a:xfrm>
          <a:prstGeom prst="rect">
            <a:avLst/>
          </a:prstGeom>
        </p:spPr>
      </p:pic>
      <p:sp>
        <p:nvSpPr>
          <p:cNvPr id="23" name="Rectangle 22">
            <a:extLst>
              <a:ext uri="{FF2B5EF4-FFF2-40B4-BE49-F238E27FC236}">
                <a16:creationId xmlns:a16="http://schemas.microsoft.com/office/drawing/2014/main" id="{EB5E127B-B2A9-B6E1-710B-BE1C465912E8}"/>
              </a:ext>
            </a:extLst>
          </p:cNvPr>
          <p:cNvSpPr/>
          <p:nvPr/>
        </p:nvSpPr>
        <p:spPr>
          <a:xfrm>
            <a:off x="5812465" y="3958029"/>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4" name="Rectangle 23">
            <a:extLst>
              <a:ext uri="{FF2B5EF4-FFF2-40B4-BE49-F238E27FC236}">
                <a16:creationId xmlns:a16="http://schemas.microsoft.com/office/drawing/2014/main" id="{4F2D1FCE-DEB4-5180-F5F8-0DE6D063E183}"/>
              </a:ext>
            </a:extLst>
          </p:cNvPr>
          <p:cNvSpPr/>
          <p:nvPr/>
        </p:nvSpPr>
        <p:spPr>
          <a:xfrm>
            <a:off x="6177216" y="3958029"/>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5" name="Rectangle 24">
            <a:extLst>
              <a:ext uri="{FF2B5EF4-FFF2-40B4-BE49-F238E27FC236}">
                <a16:creationId xmlns:a16="http://schemas.microsoft.com/office/drawing/2014/main" id="{6512692A-3FD1-AEBE-78AE-C85F4184D689}"/>
              </a:ext>
            </a:extLst>
          </p:cNvPr>
          <p:cNvSpPr/>
          <p:nvPr/>
        </p:nvSpPr>
        <p:spPr>
          <a:xfrm>
            <a:off x="5671806" y="5028550"/>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sp>
        <p:nvSpPr>
          <p:cNvPr id="26" name="Rectangle 25">
            <a:extLst>
              <a:ext uri="{FF2B5EF4-FFF2-40B4-BE49-F238E27FC236}">
                <a16:creationId xmlns:a16="http://schemas.microsoft.com/office/drawing/2014/main" id="{91D9A3D4-62FA-008D-E564-64AA81EA925A}"/>
              </a:ext>
            </a:extLst>
          </p:cNvPr>
          <p:cNvSpPr/>
          <p:nvPr/>
        </p:nvSpPr>
        <p:spPr>
          <a:xfrm>
            <a:off x="6177215" y="5028550"/>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7" name="Rectangle 26">
            <a:extLst>
              <a:ext uri="{FF2B5EF4-FFF2-40B4-BE49-F238E27FC236}">
                <a16:creationId xmlns:a16="http://schemas.microsoft.com/office/drawing/2014/main" id="{4E6AF78E-0768-002B-D280-7FBEB5457515}"/>
              </a:ext>
            </a:extLst>
          </p:cNvPr>
          <p:cNvSpPr/>
          <p:nvPr/>
        </p:nvSpPr>
        <p:spPr>
          <a:xfrm>
            <a:off x="5732988" y="6062214"/>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8" name="Rectangle 27">
            <a:extLst>
              <a:ext uri="{FF2B5EF4-FFF2-40B4-BE49-F238E27FC236}">
                <a16:creationId xmlns:a16="http://schemas.microsoft.com/office/drawing/2014/main" id="{6C87D855-5E9C-8FFF-657C-B0981E227090}"/>
              </a:ext>
            </a:extLst>
          </p:cNvPr>
          <p:cNvSpPr/>
          <p:nvPr/>
        </p:nvSpPr>
        <p:spPr>
          <a:xfrm>
            <a:off x="6112502" y="6062214"/>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9" name="Rectangle 28">
            <a:extLst>
              <a:ext uri="{FF2B5EF4-FFF2-40B4-BE49-F238E27FC236}">
                <a16:creationId xmlns:a16="http://schemas.microsoft.com/office/drawing/2014/main" id="{FF9BFF1B-9C32-3480-9612-B33000B9AC23}"/>
              </a:ext>
            </a:extLst>
          </p:cNvPr>
          <p:cNvSpPr/>
          <p:nvPr/>
        </p:nvSpPr>
        <p:spPr>
          <a:xfrm>
            <a:off x="1568787" y="3214689"/>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sp>
        <p:nvSpPr>
          <p:cNvPr id="30" name="Rectangle 29">
            <a:extLst>
              <a:ext uri="{FF2B5EF4-FFF2-40B4-BE49-F238E27FC236}">
                <a16:creationId xmlns:a16="http://schemas.microsoft.com/office/drawing/2014/main" id="{A7543A76-44E8-773F-CC5B-4BDC70C10F64}"/>
              </a:ext>
            </a:extLst>
          </p:cNvPr>
          <p:cNvSpPr/>
          <p:nvPr/>
        </p:nvSpPr>
        <p:spPr>
          <a:xfrm>
            <a:off x="2021517" y="3214689"/>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sp>
        <p:nvSpPr>
          <p:cNvPr id="31" name="TextBox 30">
            <a:extLst>
              <a:ext uri="{FF2B5EF4-FFF2-40B4-BE49-F238E27FC236}">
                <a16:creationId xmlns:a16="http://schemas.microsoft.com/office/drawing/2014/main" id="{9AAAAA2F-A696-7440-566C-E303681C348D}"/>
              </a:ext>
            </a:extLst>
          </p:cNvPr>
          <p:cNvSpPr txBox="1"/>
          <p:nvPr/>
        </p:nvSpPr>
        <p:spPr>
          <a:xfrm>
            <a:off x="402349" y="5627478"/>
            <a:ext cx="3650456" cy="307777"/>
          </a:xfrm>
          <a:prstGeom prst="rect">
            <a:avLst/>
          </a:prstGeom>
          <a:noFill/>
        </p:spPr>
        <p:txBody>
          <a:bodyPr wrap="square" rtlCol="0">
            <a:spAutoFit/>
          </a:bodyPr>
          <a:lstStyle/>
          <a:p>
            <a:r>
              <a:rPr lang="en-US" sz="1400" dirty="0">
                <a:ln w="0"/>
                <a:solidFill>
                  <a:schemeClr val="accent1"/>
                </a:solidFill>
                <a:effectLst>
                  <a:outerShdw blurRad="38100" dist="25400" dir="5400000" algn="ctr" rotWithShape="0">
                    <a:srgbClr val="6E747A">
                      <a:alpha val="43000"/>
                    </a:srgbClr>
                  </a:outerShdw>
                </a:effectLst>
              </a:rPr>
              <a:t>I could go on asking for more factorials</a:t>
            </a:r>
          </a:p>
        </p:txBody>
      </p:sp>
    </p:spTree>
    <p:extLst>
      <p:ext uri="{BB962C8B-B14F-4D97-AF65-F5344CB8AC3E}">
        <p14:creationId xmlns:p14="http://schemas.microsoft.com/office/powerpoint/2010/main" val="639974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fade">
                                      <p:cBhvr>
                                        <p:cTn id="41" dur="500"/>
                                        <p:tgtEl>
                                          <p:spTgt spid="23"/>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fade">
                                      <p:cBhvr>
                                        <p:cTn id="45" dur="500"/>
                                        <p:tgtEl>
                                          <p:spTgt spid="2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childTnLst>
                          </p:cTn>
                        </p:par>
                        <p:par>
                          <p:cTn id="51" fill="hold">
                            <p:stCondLst>
                              <p:cond delay="500"/>
                            </p:stCondLst>
                            <p:childTnLst>
                              <p:par>
                                <p:cTn id="52" presetID="10" presetClass="entr" presetSubtype="0" fill="hold" grpId="0" nodeType="after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fade">
                                      <p:cBhvr>
                                        <p:cTn id="54" dur="500"/>
                                        <p:tgtEl>
                                          <p:spTgt spid="26"/>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500"/>
                                        <p:tgtEl>
                                          <p:spTgt spid="27"/>
                                        </p:tgtEl>
                                      </p:cBhvr>
                                    </p:animEffect>
                                  </p:childTnLst>
                                </p:cTn>
                              </p:par>
                            </p:childTnLst>
                          </p:cTn>
                        </p:par>
                        <p:par>
                          <p:cTn id="60" fill="hold">
                            <p:stCondLst>
                              <p:cond delay="500"/>
                            </p:stCondLst>
                            <p:childTnLst>
                              <p:par>
                                <p:cTn id="61" presetID="10" presetClass="entr" presetSubtype="0" fill="hold" grpId="0" nodeType="after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fade">
                                      <p:cBhvr>
                                        <p:cTn id="63" dur="500"/>
                                        <p:tgtEl>
                                          <p:spTgt spid="28"/>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22"/>
                                        </p:tgtEl>
                                        <p:attrNameLst>
                                          <p:attrName>style.visibility</p:attrName>
                                        </p:attrNameLst>
                                      </p:cBhvr>
                                      <p:to>
                                        <p:strVal val="visible"/>
                                      </p:to>
                                    </p:set>
                                    <p:animEffect transition="in" filter="fade">
                                      <p:cBhvr>
                                        <p:cTn id="68" dur="500"/>
                                        <p:tgtEl>
                                          <p:spTgt spid="22"/>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29"/>
                                        </p:tgtEl>
                                        <p:attrNameLst>
                                          <p:attrName>style.visibility</p:attrName>
                                        </p:attrNameLst>
                                      </p:cBhvr>
                                      <p:to>
                                        <p:strVal val="visible"/>
                                      </p:to>
                                    </p:set>
                                    <p:animEffect transition="in" filter="fade">
                                      <p:cBhvr>
                                        <p:cTn id="73" dur="500"/>
                                        <p:tgtEl>
                                          <p:spTgt spid="29"/>
                                        </p:tgtEl>
                                      </p:cBhvr>
                                    </p:animEffect>
                                  </p:childTnLst>
                                </p:cTn>
                              </p:par>
                            </p:childTnLst>
                          </p:cTn>
                        </p:par>
                        <p:par>
                          <p:cTn id="74" fill="hold">
                            <p:stCondLst>
                              <p:cond delay="500"/>
                            </p:stCondLst>
                            <p:childTnLst>
                              <p:par>
                                <p:cTn id="75" presetID="10" presetClass="entr" presetSubtype="0" fill="hold" grpId="0" nodeType="afterEffect">
                                  <p:stCondLst>
                                    <p:cond delay="0"/>
                                  </p:stCondLst>
                                  <p:childTnLst>
                                    <p:set>
                                      <p:cBhvr>
                                        <p:cTn id="76" dur="1" fill="hold">
                                          <p:stCondLst>
                                            <p:cond delay="0"/>
                                          </p:stCondLst>
                                        </p:cTn>
                                        <p:tgtEl>
                                          <p:spTgt spid="30"/>
                                        </p:tgtEl>
                                        <p:attrNameLst>
                                          <p:attrName>style.visibility</p:attrName>
                                        </p:attrNameLst>
                                      </p:cBhvr>
                                      <p:to>
                                        <p:strVal val="visible"/>
                                      </p:to>
                                    </p:set>
                                    <p:animEffect transition="in" filter="fade">
                                      <p:cBhvr>
                                        <p:cTn id="77" dur="500"/>
                                        <p:tgtEl>
                                          <p:spTgt spid="30"/>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fade">
                                      <p:cBhvr>
                                        <p:cTn id="8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19" grpId="0" animBg="1"/>
      <p:bldP spid="20" grpId="0" animBg="1"/>
      <p:bldP spid="23" grpId="0" animBg="1"/>
      <p:bldP spid="24" grpId="0" animBg="1"/>
      <p:bldP spid="25" grpId="0" animBg="1"/>
      <p:bldP spid="26" grpId="0" animBg="1"/>
      <p:bldP spid="27" grpId="0" animBg="1"/>
      <p:bldP spid="28" grpId="0" animBg="1"/>
      <p:bldP spid="29" grpId="0" animBg="1"/>
      <p:bldP spid="30" grpId="0" animBg="1"/>
      <p:bldP spid="31"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162AC6-9EBA-47A1-AF32-ADE01FA53C6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graphicFrame>
        <p:nvGraphicFramePr>
          <p:cNvPr id="5" name="TextBox 2">
            <a:extLst>
              <a:ext uri="{FF2B5EF4-FFF2-40B4-BE49-F238E27FC236}">
                <a16:creationId xmlns:a16="http://schemas.microsoft.com/office/drawing/2014/main" id="{AA24921E-E688-8FBB-30C7-7272F2619A4C}"/>
              </a:ext>
            </a:extLst>
          </p:cNvPr>
          <p:cNvGraphicFramePr/>
          <p:nvPr>
            <p:extLst>
              <p:ext uri="{D42A27DB-BD31-4B8C-83A1-F6EECF244321}">
                <p14:modId xmlns:p14="http://schemas.microsoft.com/office/powerpoint/2010/main" val="1279978143"/>
              </p:ext>
            </p:extLst>
          </p:nvPr>
        </p:nvGraphicFramePr>
        <p:xfrm>
          <a:off x="755602" y="1045021"/>
          <a:ext cx="10820400" cy="25008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itle 1">
            <a:extLst>
              <a:ext uri="{FF2B5EF4-FFF2-40B4-BE49-F238E27FC236}">
                <a16:creationId xmlns:a16="http://schemas.microsoft.com/office/drawing/2014/main" id="{CC36081C-211C-3A02-4222-0AC8AFA62EEB}"/>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graphicFrame>
        <p:nvGraphicFramePr>
          <p:cNvPr id="7" name="TextBox 2">
            <a:extLst>
              <a:ext uri="{FF2B5EF4-FFF2-40B4-BE49-F238E27FC236}">
                <a16:creationId xmlns:a16="http://schemas.microsoft.com/office/drawing/2014/main" id="{F0391D8C-14EA-343C-3B1B-29F3E607E947}"/>
              </a:ext>
            </a:extLst>
          </p:cNvPr>
          <p:cNvGraphicFramePr/>
          <p:nvPr>
            <p:extLst>
              <p:ext uri="{D42A27DB-BD31-4B8C-83A1-F6EECF244321}">
                <p14:modId xmlns:p14="http://schemas.microsoft.com/office/powerpoint/2010/main" val="210381576"/>
              </p:ext>
            </p:extLst>
          </p:nvPr>
        </p:nvGraphicFramePr>
        <p:xfrm>
          <a:off x="755602" y="3731217"/>
          <a:ext cx="10820400" cy="250089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846771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Graphic spid="7" grpId="0">
        <p:bldAsOne/>
      </p:bldGraphic>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9ED6E1-A134-EFCD-DAC6-7B1546722AEA}"/>
              </a:ext>
            </a:extLst>
          </p:cNvPr>
          <p:cNvSpPr txBox="1"/>
          <p:nvPr/>
        </p:nvSpPr>
        <p:spPr>
          <a:xfrm>
            <a:off x="369948" y="1066163"/>
            <a:ext cx="3622596" cy="5148371"/>
          </a:xfrm>
          <a:prstGeom prst="rect">
            <a:avLst/>
          </a:prstGeom>
        </p:spPr>
        <p:txBody>
          <a:bodyPr vert="horz" lIns="91440" tIns="45720" rIns="91440" bIns="45720" rtlCol="0" anchor="ctr">
            <a:normAutofit/>
          </a:bodyPr>
          <a:lstStyle/>
          <a:p>
            <a:pPr algn="r" defTabSz="914400">
              <a:lnSpc>
                <a:spcPct val="90000"/>
              </a:lnSpc>
              <a:spcBef>
                <a:spcPct val="0"/>
              </a:spcBef>
              <a:spcAft>
                <a:spcPts val="600"/>
              </a:spcAft>
            </a:pPr>
            <a:r>
              <a:rPr lang="en-US" sz="3200" cap="all" dirty="0">
                <a:latin typeface="+mj-lt"/>
                <a:ea typeface="+mj-ea"/>
                <a:cs typeface="+mj-cs"/>
              </a:rPr>
              <a:t>Programming Paradigms</a:t>
            </a:r>
          </a:p>
        </p:txBody>
      </p:sp>
      <p:graphicFrame>
        <p:nvGraphicFramePr>
          <p:cNvPr id="3" name="TextBox 4">
            <a:extLst>
              <a:ext uri="{FF2B5EF4-FFF2-40B4-BE49-F238E27FC236}">
                <a16:creationId xmlns:a16="http://schemas.microsoft.com/office/drawing/2014/main" id="{FA0374EF-A782-DFA5-0215-18013207BF48}"/>
              </a:ext>
            </a:extLst>
          </p:cNvPr>
          <p:cNvGraphicFramePr/>
          <p:nvPr>
            <p:extLst>
              <p:ext uri="{D42A27DB-BD31-4B8C-83A1-F6EECF244321}">
                <p14:modId xmlns:p14="http://schemas.microsoft.com/office/powerpoint/2010/main" val="1252467685"/>
              </p:ext>
            </p:extLst>
          </p:nvPr>
        </p:nvGraphicFramePr>
        <p:xfrm>
          <a:off x="4501610" y="1260628"/>
          <a:ext cx="7004590" cy="289061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170" name="Picture 2" descr="Simbolo positivo png 4 » PNG Image">
            <a:extLst>
              <a:ext uri="{FF2B5EF4-FFF2-40B4-BE49-F238E27FC236}">
                <a16:creationId xmlns:a16="http://schemas.microsoft.com/office/drawing/2014/main" id="{219D065F-FCE1-0CAE-8BBD-8B65FEFE94A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776912" y="566209"/>
            <a:ext cx="6096000" cy="56483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C2C4DE62-2311-F4E1-28BC-506E580B688A}"/>
              </a:ext>
            </a:extLst>
          </p:cNvPr>
          <p:cNvPicPr>
            <a:picLocks noChangeAspect="1"/>
          </p:cNvPicPr>
          <p:nvPr/>
        </p:nvPicPr>
        <p:blipFill>
          <a:blip r:embed="rId10"/>
          <a:stretch>
            <a:fillRect/>
          </a:stretch>
        </p:blipFill>
        <p:spPr>
          <a:xfrm>
            <a:off x="12192000" y="2902999"/>
            <a:ext cx="708938" cy="704615"/>
          </a:xfrm>
          <a:prstGeom prst="rect">
            <a:avLst/>
          </a:prstGeom>
        </p:spPr>
      </p:pic>
      <p:pic>
        <p:nvPicPr>
          <p:cNvPr id="4" name="mixkit-haunted-slow-orchestra-634">
            <a:hlinkClick r:id="" action="ppaction://media"/>
            <a:extLst>
              <a:ext uri="{FF2B5EF4-FFF2-40B4-BE49-F238E27FC236}">
                <a16:creationId xmlns:a16="http://schemas.microsoft.com/office/drawing/2014/main" id="{4206EFCE-9097-941E-6E08-B2C126626A25}"/>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2766675" y="5667375"/>
            <a:ext cx="406400" cy="406400"/>
          </a:xfrm>
          <a:prstGeom prst="rect">
            <a:avLst/>
          </a:prstGeom>
        </p:spPr>
      </p:pic>
    </p:spTree>
    <p:extLst>
      <p:ext uri="{BB962C8B-B14F-4D97-AF65-F5344CB8AC3E}">
        <p14:creationId xmlns:p14="http://schemas.microsoft.com/office/powerpoint/2010/main" val="116903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70"/>
                                        </p:tgtEl>
                                        <p:attrNameLst>
                                          <p:attrName>style.visibility</p:attrName>
                                        </p:attrNameLst>
                                      </p:cBhvr>
                                      <p:to>
                                        <p:strVal val="visible"/>
                                      </p:to>
                                    </p:set>
                                    <p:animEffect transition="in" filter="fade">
                                      <p:cBhvr>
                                        <p:cTn id="12" dur="500"/>
                                        <p:tgtEl>
                                          <p:spTgt spid="7170"/>
                                        </p:tgtEl>
                                      </p:cBhvr>
                                    </p:animEffect>
                                  </p:childTnLst>
                                </p:cTn>
                              </p:par>
                              <p:par>
                                <p:cTn id="13" presetID="1" presetClass="mediacall" presetSubtype="0" fill="hold" nodeType="withEffect">
                                  <p:stCondLst>
                                    <p:cond delay="2000"/>
                                  </p:stCondLst>
                                  <p:childTnLst>
                                    <p:cmd type="call" cmd="playFrom(0.0)">
                                      <p:cBhvr>
                                        <p:cTn id="14" dur="31468" fill="hold"/>
                                        <p:tgtEl>
                                          <p:spTgt spid="4"/>
                                        </p:tgtEl>
                                      </p:cBhvr>
                                    </p:cmd>
                                  </p:childTnLst>
                                </p:cTn>
                              </p:par>
                              <p:par>
                                <p:cTn id="15" presetID="42" presetClass="path" presetSubtype="0" fill="hold" nodeType="withEffect">
                                  <p:stCondLst>
                                    <p:cond delay="2000"/>
                                  </p:stCondLst>
                                  <p:childTnLst>
                                    <p:animMotion origin="layout" path="M 3.54167E-6 1.48148E-6 L -1.09349 0.00486 " pathEditMode="relative" rAng="0" ptsTypes="AA">
                                      <p:cBhvr>
                                        <p:cTn id="16" dur="20000" fill="hold"/>
                                        <p:tgtEl>
                                          <p:spTgt spid="5"/>
                                        </p:tgtEl>
                                        <p:attrNameLst>
                                          <p:attrName>ppt_x</p:attrName>
                                          <p:attrName>ppt_y</p:attrName>
                                        </p:attrNameLst>
                                      </p:cBhvr>
                                      <p:rCtr x="-54674" y="231"/>
                                    </p:animMotion>
                                  </p:childTnLst>
                                </p:cTn>
                              </p:par>
                              <p:par>
                                <p:cTn id="17" presetID="8" presetClass="emph" presetSubtype="0" fill="hold" nodeType="withEffect">
                                  <p:stCondLst>
                                    <p:cond delay="2000"/>
                                  </p:stCondLst>
                                  <p:childTnLst>
                                    <p:animRot by="-21600000">
                                      <p:cBhvr>
                                        <p:cTn id="18" dur="20000" fill="hold"/>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48980">
                <p:cTn id="19" fill="hold" display="0">
                  <p:stCondLst>
                    <p:cond delay="indefinite"/>
                  </p:stCondLst>
                  <p:endCondLst>
                    <p:cond evt="onStopAudio" delay="0">
                      <p:tgtEl>
                        <p:sldTgt/>
                      </p:tgtEl>
                    </p:cond>
                  </p:endCondLst>
                </p:cTn>
                <p:tgtEl>
                  <p:spTgt spid="4"/>
                </p:tgtEl>
              </p:cMediaNode>
            </p:audio>
          </p:childTnLst>
        </p:cTn>
      </p:par>
    </p:tnLst>
    <p:bldLst>
      <p:bldGraphic spid="3" grpId="0">
        <p:bldAsOne/>
      </p:bldGraphic>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Junte-se ao Kahoot">
            <a:extLst>
              <a:ext uri="{FF2B5EF4-FFF2-40B4-BE49-F238E27FC236}">
                <a16:creationId xmlns:a16="http://schemas.microsoft.com/office/drawing/2014/main" id="{1837F788-D5A6-7777-C8FF-3AA3C72671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6767" y="211931"/>
            <a:ext cx="11438467" cy="643413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19872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6559626-B5BE-44EF-8F21-5B2E7597935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useBgFill="1">
        <p:nvSpPr>
          <p:cNvPr id="9" name="Rectangle 8">
            <a:extLst>
              <a:ext uri="{FF2B5EF4-FFF2-40B4-BE49-F238E27FC236}">
                <a16:creationId xmlns:a16="http://schemas.microsoft.com/office/drawing/2014/main" id="{A38A195E-584A-485A-BECD-66468900B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40177A7-740C-43C7-8F2D-BD7067F12C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06393" cy="6858000"/>
          </a:xfrm>
          <a:prstGeom prst="rect">
            <a:avLst/>
          </a:prstGeom>
          <a:solidFill>
            <a:schemeClr val="bg1">
              <a:lumMod val="95000"/>
              <a:lumOff val="5000"/>
            </a:schemeClr>
          </a:solidFill>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pic>
        <p:nvPicPr>
          <p:cNvPr id="13" name="Picture 12">
            <a:extLst>
              <a:ext uri="{FF2B5EF4-FFF2-40B4-BE49-F238E27FC236}">
                <a16:creationId xmlns:a16="http://schemas.microsoft.com/office/drawing/2014/main" id="{18E5BA11-A111-4962-968B-B3E58E007D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r="43750"/>
          <a:stretch/>
        </p:blipFill>
        <p:spPr>
          <a:xfrm rot="16200000">
            <a:off x="-1264033" y="2187575"/>
            <a:ext cx="6858000" cy="2482850"/>
          </a:xfrm>
          <a:prstGeom prst="rect">
            <a:avLst/>
          </a:prstGeom>
        </p:spPr>
      </p:pic>
      <p:sp>
        <p:nvSpPr>
          <p:cNvPr id="2" name="TextBox 1">
            <a:extLst>
              <a:ext uri="{FF2B5EF4-FFF2-40B4-BE49-F238E27FC236}">
                <a16:creationId xmlns:a16="http://schemas.microsoft.com/office/drawing/2014/main" id="{55B72C35-1CB3-FAA7-C12F-BCD72BE70378}"/>
              </a:ext>
            </a:extLst>
          </p:cNvPr>
          <p:cNvSpPr txBox="1"/>
          <p:nvPr/>
        </p:nvSpPr>
        <p:spPr>
          <a:xfrm>
            <a:off x="3406392" y="27518"/>
            <a:ext cx="8785607" cy="2743200"/>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sz="8000" dirty="0"/>
              <a:t>High Order Programming</a:t>
            </a:r>
          </a:p>
        </p:txBody>
      </p:sp>
      <p:pic>
        <p:nvPicPr>
          <p:cNvPr id="4" name="I have the High Order Programming">
            <a:hlinkClick r:id="" action="ppaction://media"/>
            <a:extLst>
              <a:ext uri="{FF2B5EF4-FFF2-40B4-BE49-F238E27FC236}">
                <a16:creationId xmlns:a16="http://schemas.microsoft.com/office/drawing/2014/main" id="{23B716F7-FF42-1C11-0902-CEC9DC08A45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45528" y="2297625"/>
            <a:ext cx="8107333" cy="4560375"/>
          </a:xfrm>
          <a:prstGeom prst="rect">
            <a:avLst/>
          </a:prstGeom>
        </p:spPr>
      </p:pic>
    </p:spTree>
    <p:extLst>
      <p:ext uri="{BB962C8B-B14F-4D97-AF65-F5344CB8AC3E}">
        <p14:creationId xmlns:p14="http://schemas.microsoft.com/office/powerpoint/2010/main" val="3401514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110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10397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AE383B7-A542-1FAB-B201-7EE0401CC416}"/>
              </a:ext>
            </a:extLst>
          </p:cNvPr>
          <p:cNvSpPr>
            <a:spLocks noGrp="1"/>
          </p:cNvSpPr>
          <p:nvPr>
            <p:ph type="title"/>
          </p:nvPr>
        </p:nvSpPr>
        <p:spPr>
          <a:xfrm>
            <a:off x="-1" y="0"/>
            <a:ext cx="12192001" cy="1293028"/>
          </a:xfrm>
        </p:spPr>
        <p:txBody>
          <a:bodyPr/>
          <a:lstStyle/>
          <a:p>
            <a:pPr algn="ctr"/>
            <a:r>
              <a:rPr lang="en-US" dirty="0"/>
              <a:t>Imperative Programming</a:t>
            </a:r>
          </a:p>
        </p:txBody>
      </p:sp>
      <p:sp>
        <p:nvSpPr>
          <p:cNvPr id="5" name="TextBox 4">
            <a:extLst>
              <a:ext uri="{FF2B5EF4-FFF2-40B4-BE49-F238E27FC236}">
                <a16:creationId xmlns:a16="http://schemas.microsoft.com/office/drawing/2014/main" id="{204B8673-7056-A2BC-8375-8553B72F75A2}"/>
              </a:ext>
            </a:extLst>
          </p:cNvPr>
          <p:cNvSpPr txBox="1"/>
          <p:nvPr/>
        </p:nvSpPr>
        <p:spPr>
          <a:xfrm>
            <a:off x="-2" y="1653574"/>
            <a:ext cx="12192001" cy="646331"/>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numbers in a list </a:t>
            </a:r>
            <a:r>
              <a:rPr lang="en-US" dirty="0"/>
              <a:t>(in Python, since its syntax is great for reading and writing)</a:t>
            </a:r>
          </a:p>
        </p:txBody>
      </p:sp>
      <p:sp>
        <p:nvSpPr>
          <p:cNvPr id="6" name="TextBox 5">
            <a:extLst>
              <a:ext uri="{FF2B5EF4-FFF2-40B4-BE49-F238E27FC236}">
                <a16:creationId xmlns:a16="http://schemas.microsoft.com/office/drawing/2014/main" id="{075DB178-4F75-9AEB-1F69-FE32E79B8B5B}"/>
              </a:ext>
            </a:extLst>
          </p:cNvPr>
          <p:cNvSpPr txBox="1"/>
          <p:nvPr/>
        </p:nvSpPr>
        <p:spPr>
          <a:xfrm>
            <a:off x="-2" y="2500189"/>
            <a:ext cx="6671733" cy="1200329"/>
          </a:xfrm>
          <a:prstGeom prst="rect">
            <a:avLst/>
          </a:prstGeom>
          <a:noFill/>
        </p:spPr>
        <p:txBody>
          <a:bodyPr wrap="square" rtlCol="0">
            <a:spAutoFit/>
          </a:bodyPr>
          <a:lstStyle/>
          <a:p>
            <a:pPr marL="342900" indent="-342900">
              <a:buAutoNum type="arabicParenR"/>
            </a:pPr>
            <a:r>
              <a:rPr lang="en-US" dirty="0"/>
              <a:t>If the first element is an even number, keep it</a:t>
            </a:r>
          </a:p>
          <a:p>
            <a:pPr marL="342900" indent="-342900">
              <a:buAutoNum type="arabicParenR"/>
            </a:pPr>
            <a:r>
              <a:rPr lang="en-US" dirty="0"/>
              <a:t>If the first element is an odd number, remove it</a:t>
            </a:r>
          </a:p>
          <a:p>
            <a:pPr marL="342900" indent="-342900">
              <a:buAutoNum type="arabicParenR"/>
            </a:pPr>
            <a:r>
              <a:rPr lang="en-US" dirty="0"/>
              <a:t>If the second element is an even number, keep it</a:t>
            </a:r>
          </a:p>
          <a:p>
            <a:pPr marL="342900" indent="-342900">
              <a:buAutoNum type="arabicParenR"/>
            </a:pPr>
            <a:r>
              <a:rPr lang="en-US" dirty="0"/>
              <a:t>…</a:t>
            </a:r>
          </a:p>
        </p:txBody>
      </p:sp>
      <p:sp>
        <p:nvSpPr>
          <p:cNvPr id="7" name="TextBox 6">
            <a:extLst>
              <a:ext uri="{FF2B5EF4-FFF2-40B4-BE49-F238E27FC236}">
                <a16:creationId xmlns:a16="http://schemas.microsoft.com/office/drawing/2014/main" id="{37E1C0B6-5878-5D42-95E1-A00DF7D345CD}"/>
              </a:ext>
            </a:extLst>
          </p:cNvPr>
          <p:cNvSpPr txBox="1"/>
          <p:nvPr/>
        </p:nvSpPr>
        <p:spPr>
          <a:xfrm>
            <a:off x="-2" y="3745373"/>
            <a:ext cx="5477933" cy="923330"/>
          </a:xfrm>
          <a:prstGeom prst="rect">
            <a:avLst/>
          </a:prstGeom>
          <a:noFill/>
        </p:spPr>
        <p:txBody>
          <a:bodyPr wrap="square" rtlCol="0">
            <a:spAutoFit/>
          </a:bodyPr>
          <a:lstStyle/>
          <a:p>
            <a:r>
              <a:rPr lang="en-US" dirty="0"/>
              <a:t>or</a:t>
            </a:r>
          </a:p>
          <a:p>
            <a:pPr marL="342900" indent="-342900">
              <a:buAutoNum type="arabicParenR"/>
            </a:pPr>
            <a:r>
              <a:rPr lang="en-US" dirty="0"/>
              <a:t>For each element, if it’s even, keep it</a:t>
            </a:r>
          </a:p>
          <a:p>
            <a:pPr marL="342900" indent="-342900">
              <a:buAutoNum type="arabicParenR"/>
            </a:pPr>
            <a:r>
              <a:rPr lang="en-US" dirty="0"/>
              <a:t>For each element, if it’s odd, remove it</a:t>
            </a:r>
          </a:p>
        </p:txBody>
      </p:sp>
      <p:pic>
        <p:nvPicPr>
          <p:cNvPr id="11" name="Picture 10">
            <a:extLst>
              <a:ext uri="{FF2B5EF4-FFF2-40B4-BE49-F238E27FC236}">
                <a16:creationId xmlns:a16="http://schemas.microsoft.com/office/drawing/2014/main" id="{23335C71-2AAB-E1F6-24B6-24C57E32BF0A}"/>
              </a:ext>
            </a:extLst>
          </p:cNvPr>
          <p:cNvPicPr>
            <a:picLocks noChangeAspect="1"/>
          </p:cNvPicPr>
          <p:nvPr/>
        </p:nvPicPr>
        <p:blipFill>
          <a:blip r:embed="rId3"/>
          <a:stretch>
            <a:fillRect/>
          </a:stretch>
        </p:blipFill>
        <p:spPr>
          <a:xfrm>
            <a:off x="5969000" y="3305289"/>
            <a:ext cx="6222999" cy="355271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057EDD8A-952A-44D5-B708-4128114642EE}"/>
              </a:ext>
            </a:extLst>
          </p:cNvPr>
          <p:cNvPicPr>
            <a:picLocks noChangeAspect="1"/>
          </p:cNvPicPr>
          <p:nvPr/>
        </p:nvPicPr>
        <p:blipFill>
          <a:blip r:embed="rId4"/>
          <a:stretch>
            <a:fillRect/>
          </a:stretch>
        </p:blipFill>
        <p:spPr>
          <a:xfrm>
            <a:off x="7626474" y="5774483"/>
            <a:ext cx="2393426" cy="285904"/>
          </a:xfrm>
          <a:prstGeom prst="rect">
            <a:avLst/>
          </a:prstGeom>
        </p:spPr>
      </p:pic>
    </p:spTree>
    <p:extLst>
      <p:ext uri="{BB962C8B-B14F-4D97-AF65-F5344CB8AC3E}">
        <p14:creationId xmlns:p14="http://schemas.microsoft.com/office/powerpoint/2010/main" val="3237917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E79903D-68B5-ABE6-8102-58A16023CDCB}"/>
              </a:ext>
            </a:extLst>
          </p:cNvPr>
          <p:cNvSpPr>
            <a:spLocks noGrp="1"/>
          </p:cNvSpPr>
          <p:nvPr>
            <p:ph type="title"/>
          </p:nvPr>
        </p:nvSpPr>
        <p:spPr>
          <a:xfrm>
            <a:off x="-1" y="0"/>
            <a:ext cx="12192001" cy="1293028"/>
          </a:xfrm>
        </p:spPr>
        <p:txBody>
          <a:bodyPr/>
          <a:lstStyle/>
          <a:p>
            <a:pPr algn="ctr"/>
            <a:r>
              <a:rPr lang="en-US" dirty="0"/>
              <a:t>procedural Programming</a:t>
            </a:r>
          </a:p>
        </p:txBody>
      </p:sp>
      <p:sp>
        <p:nvSpPr>
          <p:cNvPr id="5" name="TextBox 4">
            <a:extLst>
              <a:ext uri="{FF2B5EF4-FFF2-40B4-BE49-F238E27FC236}">
                <a16:creationId xmlns:a16="http://schemas.microsoft.com/office/drawing/2014/main" id="{2E2D43AD-0598-5A3B-330F-DF7DAE7C9E03}"/>
              </a:ext>
            </a:extLst>
          </p:cNvPr>
          <p:cNvSpPr txBox="1"/>
          <p:nvPr/>
        </p:nvSpPr>
        <p:spPr>
          <a:xfrm>
            <a:off x="-1" y="1794933"/>
            <a:ext cx="3731421" cy="2031325"/>
          </a:xfrm>
          <a:prstGeom prst="rect">
            <a:avLst/>
          </a:prstGeom>
          <a:noFill/>
        </p:spPr>
        <p:txBody>
          <a:bodyPr wrap="square" rtlCol="0">
            <a:spAutoFit/>
          </a:bodyPr>
          <a:lstStyle/>
          <a:p>
            <a:pPr marL="342900" indent="-342900">
              <a:buAutoNum type="arabicParenR"/>
            </a:pPr>
            <a:r>
              <a:rPr lang="en-US" dirty="0"/>
              <a:t>Pour flour into a bowl</a:t>
            </a:r>
          </a:p>
          <a:p>
            <a:pPr marL="342900" indent="-342900">
              <a:buAutoNum type="arabicParenR"/>
            </a:pPr>
            <a:r>
              <a:rPr lang="en-US" dirty="0"/>
              <a:t>Crack 2 eggs into the bowl</a:t>
            </a:r>
          </a:p>
          <a:p>
            <a:pPr marL="342900" indent="-342900">
              <a:buAutoNum type="arabicParenR"/>
            </a:pPr>
            <a:r>
              <a:rPr lang="en-US" dirty="0"/>
              <a:t>Pour milk into the bowl</a:t>
            </a:r>
          </a:p>
          <a:p>
            <a:pPr marL="342900" indent="-342900">
              <a:buAutoNum type="arabicParenR"/>
            </a:pPr>
            <a:r>
              <a:rPr lang="en-US" dirty="0"/>
              <a:t>Mix it  </a:t>
            </a:r>
          </a:p>
          <a:p>
            <a:pPr marL="342900" indent="-342900">
              <a:buAutoNum type="arabicParenR"/>
            </a:pPr>
            <a:r>
              <a:rPr lang="en-US" dirty="0"/>
              <a:t>Pour the mix into a mold</a:t>
            </a:r>
          </a:p>
          <a:p>
            <a:pPr marL="342900" indent="-342900">
              <a:buAutoNum type="arabicParenR"/>
            </a:pPr>
            <a:r>
              <a:rPr lang="en-US" dirty="0"/>
              <a:t>Bake in oven for 30 minutes</a:t>
            </a:r>
          </a:p>
          <a:p>
            <a:pPr marL="342900" indent="-342900">
              <a:buAutoNum type="arabicParenR"/>
            </a:pPr>
            <a:r>
              <a:rPr lang="en-US" dirty="0"/>
              <a:t>Let it chill for 5 minutes</a:t>
            </a:r>
          </a:p>
        </p:txBody>
      </p:sp>
      <p:sp>
        <p:nvSpPr>
          <p:cNvPr id="6" name="TextBox 5">
            <a:extLst>
              <a:ext uri="{FF2B5EF4-FFF2-40B4-BE49-F238E27FC236}">
                <a16:creationId xmlns:a16="http://schemas.microsoft.com/office/drawing/2014/main" id="{FA599C6A-DC9D-BA62-ECFC-21A910DBA97B}"/>
              </a:ext>
            </a:extLst>
          </p:cNvPr>
          <p:cNvSpPr txBox="1"/>
          <p:nvPr/>
        </p:nvSpPr>
        <p:spPr>
          <a:xfrm>
            <a:off x="-1" y="1425601"/>
            <a:ext cx="5266268" cy="646331"/>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a cake </a:t>
            </a:r>
            <a:r>
              <a:rPr lang="en-US" dirty="0"/>
              <a:t>(Imperative)</a:t>
            </a:r>
          </a:p>
        </p:txBody>
      </p:sp>
      <p:sp>
        <p:nvSpPr>
          <p:cNvPr id="7" name="TextBox 6">
            <a:extLst>
              <a:ext uri="{FF2B5EF4-FFF2-40B4-BE49-F238E27FC236}">
                <a16:creationId xmlns:a16="http://schemas.microsoft.com/office/drawing/2014/main" id="{FE9B2A5D-D3B6-8402-D181-87D0BCDCDF77}"/>
              </a:ext>
            </a:extLst>
          </p:cNvPr>
          <p:cNvSpPr txBox="1"/>
          <p:nvPr/>
        </p:nvSpPr>
        <p:spPr>
          <a:xfrm>
            <a:off x="-1" y="4010924"/>
            <a:ext cx="55213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a cake </a:t>
            </a:r>
            <a:r>
              <a:rPr lang="en-US" dirty="0"/>
              <a:t>(Procedural)</a:t>
            </a:r>
          </a:p>
        </p:txBody>
      </p:sp>
      <p:sp>
        <p:nvSpPr>
          <p:cNvPr id="8" name="TextBox 7">
            <a:extLst>
              <a:ext uri="{FF2B5EF4-FFF2-40B4-BE49-F238E27FC236}">
                <a16:creationId xmlns:a16="http://schemas.microsoft.com/office/drawing/2014/main" id="{2B26D207-C166-7DE5-FA2F-B2D38EA4EC0F}"/>
              </a:ext>
            </a:extLst>
          </p:cNvPr>
          <p:cNvSpPr txBox="1"/>
          <p:nvPr/>
        </p:nvSpPr>
        <p:spPr>
          <a:xfrm>
            <a:off x="-1" y="4420313"/>
            <a:ext cx="3731421" cy="923330"/>
          </a:xfrm>
          <a:prstGeom prst="rect">
            <a:avLst/>
          </a:prstGeom>
          <a:noFill/>
        </p:spPr>
        <p:txBody>
          <a:bodyPr wrap="square" rtlCol="0">
            <a:spAutoFit/>
          </a:bodyPr>
          <a:lstStyle/>
          <a:p>
            <a:pPr marL="342900" indent="-342900">
              <a:buAutoNum type="arabicParenR"/>
            </a:pPr>
            <a:r>
              <a:rPr lang="en-US" dirty="0"/>
              <a:t>Pour ingredients</a:t>
            </a:r>
          </a:p>
          <a:p>
            <a:pPr marL="342900" indent="-342900">
              <a:buAutoNum type="arabicParenR"/>
            </a:pPr>
            <a:r>
              <a:rPr lang="en-US" dirty="0"/>
              <a:t>Mix and transfer to mold</a:t>
            </a:r>
          </a:p>
          <a:p>
            <a:pPr marL="342900" indent="-342900">
              <a:buAutoNum type="arabicParenR"/>
            </a:pPr>
            <a:r>
              <a:rPr lang="en-US" dirty="0"/>
              <a:t>Bake and let chill</a:t>
            </a:r>
          </a:p>
        </p:txBody>
      </p:sp>
      <p:sp>
        <p:nvSpPr>
          <p:cNvPr id="9" name="Right Brace 8">
            <a:extLst>
              <a:ext uri="{FF2B5EF4-FFF2-40B4-BE49-F238E27FC236}">
                <a16:creationId xmlns:a16="http://schemas.microsoft.com/office/drawing/2014/main" id="{C9BD3518-FD17-EDB2-7B7A-8036C9405ED7}"/>
              </a:ext>
            </a:extLst>
          </p:cNvPr>
          <p:cNvSpPr/>
          <p:nvPr/>
        </p:nvSpPr>
        <p:spPr>
          <a:xfrm>
            <a:off x="3582063" y="1834990"/>
            <a:ext cx="298713" cy="795867"/>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E8ADA5EF-407D-DBB7-0797-127E9066DA4C}"/>
              </a:ext>
            </a:extLst>
          </p:cNvPr>
          <p:cNvSpPr txBox="1"/>
          <p:nvPr/>
        </p:nvSpPr>
        <p:spPr>
          <a:xfrm>
            <a:off x="4030134" y="2048257"/>
            <a:ext cx="3555999" cy="369332"/>
          </a:xfrm>
          <a:prstGeom prst="rect">
            <a:avLst/>
          </a:prstGeom>
          <a:noFill/>
        </p:spPr>
        <p:txBody>
          <a:bodyPr wrap="square" rtlCol="0">
            <a:spAutoFit/>
          </a:bodyPr>
          <a:lstStyle/>
          <a:p>
            <a:r>
              <a:rPr lang="en-US" dirty="0"/>
              <a:t>Procedure: Pour ingredients</a:t>
            </a:r>
          </a:p>
        </p:txBody>
      </p:sp>
      <p:sp>
        <p:nvSpPr>
          <p:cNvPr id="11" name="Right Brace 10">
            <a:extLst>
              <a:ext uri="{FF2B5EF4-FFF2-40B4-BE49-F238E27FC236}">
                <a16:creationId xmlns:a16="http://schemas.microsoft.com/office/drawing/2014/main" id="{BE2003E7-5328-E984-C873-B88595551BE4}"/>
              </a:ext>
            </a:extLst>
          </p:cNvPr>
          <p:cNvSpPr/>
          <p:nvPr/>
        </p:nvSpPr>
        <p:spPr>
          <a:xfrm>
            <a:off x="3582063" y="2674558"/>
            <a:ext cx="224035" cy="500441"/>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81A5039D-426D-99C9-E2BC-A43CFB56F5B9}"/>
              </a:ext>
            </a:extLst>
          </p:cNvPr>
          <p:cNvSpPr txBox="1"/>
          <p:nvPr/>
        </p:nvSpPr>
        <p:spPr>
          <a:xfrm>
            <a:off x="4030133" y="2718262"/>
            <a:ext cx="5063067" cy="369332"/>
          </a:xfrm>
          <a:prstGeom prst="rect">
            <a:avLst/>
          </a:prstGeom>
          <a:noFill/>
        </p:spPr>
        <p:txBody>
          <a:bodyPr wrap="square" rtlCol="0">
            <a:spAutoFit/>
          </a:bodyPr>
          <a:lstStyle/>
          <a:p>
            <a:r>
              <a:rPr lang="en-US" dirty="0"/>
              <a:t>Procedure: Mix and transfer to mold</a:t>
            </a:r>
          </a:p>
        </p:txBody>
      </p:sp>
      <p:sp>
        <p:nvSpPr>
          <p:cNvPr id="13" name="Right Brace 12">
            <a:extLst>
              <a:ext uri="{FF2B5EF4-FFF2-40B4-BE49-F238E27FC236}">
                <a16:creationId xmlns:a16="http://schemas.microsoft.com/office/drawing/2014/main" id="{61CBB936-07F8-7986-7DEE-D58EFF12564A}"/>
              </a:ext>
            </a:extLst>
          </p:cNvPr>
          <p:cNvSpPr/>
          <p:nvPr/>
        </p:nvSpPr>
        <p:spPr>
          <a:xfrm>
            <a:off x="3582062" y="3213455"/>
            <a:ext cx="224035" cy="500441"/>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F21305AC-CAC0-2144-15AD-5F73A29ECA0E}"/>
              </a:ext>
            </a:extLst>
          </p:cNvPr>
          <p:cNvSpPr txBox="1"/>
          <p:nvPr/>
        </p:nvSpPr>
        <p:spPr>
          <a:xfrm>
            <a:off x="4030133" y="3272260"/>
            <a:ext cx="5063067" cy="369332"/>
          </a:xfrm>
          <a:prstGeom prst="rect">
            <a:avLst/>
          </a:prstGeom>
          <a:noFill/>
        </p:spPr>
        <p:txBody>
          <a:bodyPr wrap="square" rtlCol="0">
            <a:spAutoFit/>
          </a:bodyPr>
          <a:lstStyle/>
          <a:p>
            <a:r>
              <a:rPr lang="en-US" dirty="0"/>
              <a:t>Procedure: Bake and let chill</a:t>
            </a:r>
          </a:p>
        </p:txBody>
      </p:sp>
      <p:sp>
        <p:nvSpPr>
          <p:cNvPr id="15" name="TextBox 14">
            <a:extLst>
              <a:ext uri="{FF2B5EF4-FFF2-40B4-BE49-F238E27FC236}">
                <a16:creationId xmlns:a16="http://schemas.microsoft.com/office/drawing/2014/main" id="{DA337ED5-F483-C1C8-9B89-2DCDC50A904C}"/>
              </a:ext>
            </a:extLst>
          </p:cNvPr>
          <p:cNvSpPr txBox="1"/>
          <p:nvPr/>
        </p:nvSpPr>
        <p:spPr>
          <a:xfrm>
            <a:off x="5720423" y="4014145"/>
            <a:ext cx="6403844"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many muffins </a:t>
            </a:r>
            <a:r>
              <a:rPr lang="en-US" dirty="0"/>
              <a:t>(Procedural)</a:t>
            </a:r>
          </a:p>
        </p:txBody>
      </p:sp>
      <p:sp>
        <p:nvSpPr>
          <p:cNvPr id="16" name="TextBox 15">
            <a:extLst>
              <a:ext uri="{FF2B5EF4-FFF2-40B4-BE49-F238E27FC236}">
                <a16:creationId xmlns:a16="http://schemas.microsoft.com/office/drawing/2014/main" id="{9BB6CA28-779A-FCB3-DAE6-AD48BCE5AB2C}"/>
              </a:ext>
            </a:extLst>
          </p:cNvPr>
          <p:cNvSpPr txBox="1"/>
          <p:nvPr/>
        </p:nvSpPr>
        <p:spPr>
          <a:xfrm>
            <a:off x="5720422" y="4423534"/>
            <a:ext cx="3731421" cy="1200329"/>
          </a:xfrm>
          <a:prstGeom prst="rect">
            <a:avLst/>
          </a:prstGeom>
          <a:noFill/>
        </p:spPr>
        <p:txBody>
          <a:bodyPr wrap="square" rtlCol="0">
            <a:spAutoFit/>
          </a:bodyPr>
          <a:lstStyle/>
          <a:p>
            <a:pPr marL="342900" indent="-342900">
              <a:buAutoNum type="arabicParenR"/>
            </a:pPr>
            <a:r>
              <a:rPr lang="en-US" u="sng" dirty="0"/>
              <a:t>Pour ingredients </a:t>
            </a:r>
            <a:r>
              <a:rPr lang="en-US" dirty="0"/>
              <a:t>x3</a:t>
            </a:r>
          </a:p>
          <a:p>
            <a:pPr marL="342900" indent="-342900">
              <a:buAutoNum type="arabicParenR"/>
            </a:pPr>
            <a:r>
              <a:rPr lang="en-US" u="sng" dirty="0"/>
              <a:t>Mix and transfer to mold</a:t>
            </a:r>
          </a:p>
          <a:p>
            <a:pPr marL="342900" indent="-342900">
              <a:buAutoNum type="arabicParenR"/>
            </a:pPr>
            <a:r>
              <a:rPr lang="en-US" dirty="0"/>
              <a:t>Add fruits</a:t>
            </a:r>
          </a:p>
          <a:p>
            <a:pPr marL="342900" indent="-342900">
              <a:buAutoNum type="arabicParenR"/>
            </a:pPr>
            <a:r>
              <a:rPr lang="en-US" u="sng" dirty="0"/>
              <a:t>Bake and let chill</a:t>
            </a:r>
          </a:p>
        </p:txBody>
      </p:sp>
      <p:sp>
        <p:nvSpPr>
          <p:cNvPr id="17" name="TextBox 16">
            <a:extLst>
              <a:ext uri="{FF2B5EF4-FFF2-40B4-BE49-F238E27FC236}">
                <a16:creationId xmlns:a16="http://schemas.microsoft.com/office/drawing/2014/main" id="{C7D35787-B737-951A-3E2B-C69F6B3BDFFD}"/>
              </a:ext>
            </a:extLst>
          </p:cNvPr>
          <p:cNvSpPr txBox="1"/>
          <p:nvPr/>
        </p:nvSpPr>
        <p:spPr>
          <a:xfrm>
            <a:off x="7315200" y="855133"/>
            <a:ext cx="4876800" cy="369332"/>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Extends Imperative Programming</a:t>
            </a:r>
          </a:p>
        </p:txBody>
      </p:sp>
      <p:sp>
        <p:nvSpPr>
          <p:cNvPr id="2" name="TextBox 1">
            <a:extLst>
              <a:ext uri="{FF2B5EF4-FFF2-40B4-BE49-F238E27FC236}">
                <a16:creationId xmlns:a16="http://schemas.microsoft.com/office/drawing/2014/main" id="{E638F201-5AC2-BE84-0966-9055B99183E3}"/>
              </a:ext>
            </a:extLst>
          </p:cNvPr>
          <p:cNvSpPr txBox="1"/>
          <p:nvPr/>
        </p:nvSpPr>
        <p:spPr>
          <a:xfrm>
            <a:off x="-2" y="6211669"/>
            <a:ext cx="12192001" cy="646331"/>
          </a:xfrm>
          <a:prstGeom prst="rect">
            <a:avLst/>
          </a:prstGeom>
          <a:noFill/>
        </p:spPr>
        <p:txBody>
          <a:bodyPr wrap="squar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To write the algorithm, we don’t need to know how ‘Pour ingredients’ works. We only need to know what it does. This is called “Procedural Abstraction”</a:t>
            </a:r>
          </a:p>
        </p:txBody>
      </p:sp>
    </p:spTree>
    <p:extLst>
      <p:ext uri="{BB962C8B-B14F-4D97-AF65-F5344CB8AC3E}">
        <p14:creationId xmlns:p14="http://schemas.microsoft.com/office/powerpoint/2010/main" val="3871708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500"/>
                                        <p:tgtEl>
                                          <p:spTgt spid="7"/>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childTnLst>
                          </p:cTn>
                        </p:par>
                        <p:par>
                          <p:cTn id="50" fill="hold">
                            <p:stCondLst>
                              <p:cond delay="500"/>
                            </p:stCondLst>
                            <p:childTnLst>
                              <p:par>
                                <p:cTn id="51" presetID="10" presetClass="entr" presetSubtype="0" fill="hold" grpId="0" nodeType="after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500"/>
                                        <p:tgtEl>
                                          <p:spTgt spid="16"/>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2"/>
                                        </p:tgtEl>
                                        <p:attrNameLst>
                                          <p:attrName>style.visibility</p:attrName>
                                        </p:attrNameLst>
                                      </p:cBhvr>
                                      <p:to>
                                        <p:strVal val="visible"/>
                                      </p:to>
                                    </p:set>
                                    <p:animEffect transition="in" filter="fade">
                                      <p:cBhvr>
                                        <p:cTn id="5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animBg="1"/>
      <p:bldP spid="10" grpId="0"/>
      <p:bldP spid="11" grpId="0" animBg="1"/>
      <p:bldP spid="12" grpId="0"/>
      <p:bldP spid="13" grpId="0" animBg="1"/>
      <p:bldP spid="14" grpId="0"/>
      <p:bldP spid="15" grpId="0"/>
      <p:bldP spid="16" grpId="0"/>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2AFFE7-31D5-3A8A-AD73-A575E04A54F6}"/>
              </a:ext>
            </a:extLst>
          </p:cNvPr>
          <p:cNvSpPr txBox="1"/>
          <p:nvPr/>
        </p:nvSpPr>
        <p:spPr>
          <a:xfrm>
            <a:off x="-2" y="1653574"/>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and big numbers in a list</a:t>
            </a:r>
            <a:r>
              <a:rPr lang="en-US" dirty="0"/>
              <a:t> (in Python)</a:t>
            </a:r>
          </a:p>
        </p:txBody>
      </p:sp>
      <p:sp>
        <p:nvSpPr>
          <p:cNvPr id="4" name="Title 1">
            <a:extLst>
              <a:ext uri="{FF2B5EF4-FFF2-40B4-BE49-F238E27FC236}">
                <a16:creationId xmlns:a16="http://schemas.microsoft.com/office/drawing/2014/main" id="{A940EA25-58DE-2491-DCF0-0B2F5456ED4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procedural Programming</a:t>
            </a:r>
          </a:p>
        </p:txBody>
      </p:sp>
      <p:pic>
        <p:nvPicPr>
          <p:cNvPr id="6" name="Picture 5">
            <a:extLst>
              <a:ext uri="{FF2B5EF4-FFF2-40B4-BE49-F238E27FC236}">
                <a16:creationId xmlns:a16="http://schemas.microsoft.com/office/drawing/2014/main" id="{B6330360-21D1-9304-C0EF-8C6E3BC0C9AC}"/>
              </a:ext>
            </a:extLst>
          </p:cNvPr>
          <p:cNvPicPr>
            <a:picLocks noChangeAspect="1"/>
          </p:cNvPicPr>
          <p:nvPr/>
        </p:nvPicPr>
        <p:blipFill>
          <a:blip r:embed="rId2"/>
          <a:stretch>
            <a:fillRect/>
          </a:stretch>
        </p:blipFill>
        <p:spPr>
          <a:xfrm>
            <a:off x="-4358" y="2299905"/>
            <a:ext cx="5890194" cy="4558095"/>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7A196C2B-F372-CA9D-F31D-52BB9359BB48}"/>
              </a:ext>
            </a:extLst>
          </p:cNvPr>
          <p:cNvPicPr>
            <a:picLocks noChangeAspect="1"/>
          </p:cNvPicPr>
          <p:nvPr/>
        </p:nvPicPr>
        <p:blipFill>
          <a:blip r:embed="rId3"/>
          <a:stretch>
            <a:fillRect/>
          </a:stretch>
        </p:blipFill>
        <p:spPr>
          <a:xfrm>
            <a:off x="5885836" y="2299905"/>
            <a:ext cx="6306163" cy="3302889"/>
          </a:xfrm>
          <a:prstGeom prst="rect">
            <a:avLst/>
          </a:prstGeom>
          <a:ln>
            <a:noFill/>
          </a:ln>
          <a:effectLst>
            <a:outerShdw blurRad="292100" dist="139700" dir="2700000" algn="tl" rotWithShape="0">
              <a:srgbClr val="333333">
                <a:alpha val="65000"/>
              </a:srgbClr>
            </a:outerShdw>
          </a:effectLst>
        </p:spPr>
      </p:pic>
      <p:sp>
        <p:nvSpPr>
          <p:cNvPr id="3" name="TextBox 2">
            <a:extLst>
              <a:ext uri="{FF2B5EF4-FFF2-40B4-BE49-F238E27FC236}">
                <a16:creationId xmlns:a16="http://schemas.microsoft.com/office/drawing/2014/main" id="{7566C5BA-B23A-4170-5B14-2CC4322999EE}"/>
              </a:ext>
            </a:extLst>
          </p:cNvPr>
          <p:cNvSpPr txBox="1"/>
          <p:nvPr/>
        </p:nvSpPr>
        <p:spPr>
          <a:xfrm>
            <a:off x="5885836" y="5602794"/>
            <a:ext cx="6306163" cy="923330"/>
          </a:xfrm>
          <a:prstGeom prst="rect">
            <a:avLst/>
          </a:prstGeom>
          <a:noFill/>
        </p:spPr>
        <p:txBody>
          <a:bodyPr wrap="squar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If I wasn’t the one writing the procedure definitions, I would still be able to write the algorithm thanks to </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Procedural Abstraction</a:t>
            </a:r>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t>
            </a:r>
          </a:p>
        </p:txBody>
      </p:sp>
      <p:cxnSp>
        <p:nvCxnSpPr>
          <p:cNvPr id="7" name="Straight Arrow Connector 6">
            <a:extLst>
              <a:ext uri="{FF2B5EF4-FFF2-40B4-BE49-F238E27FC236}">
                <a16:creationId xmlns:a16="http://schemas.microsoft.com/office/drawing/2014/main" id="{A092656F-AC8A-95F7-874B-83B8FA57B281}"/>
              </a:ext>
            </a:extLst>
          </p:cNvPr>
          <p:cNvCxnSpPr>
            <a:cxnSpLocks/>
          </p:cNvCxnSpPr>
          <p:nvPr/>
        </p:nvCxnSpPr>
        <p:spPr>
          <a:xfrm flipH="1">
            <a:off x="5869984" y="4743446"/>
            <a:ext cx="9625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1FB1275B-2DD0-3AC2-E209-7581EFE953DD}"/>
              </a:ext>
            </a:extLst>
          </p:cNvPr>
          <p:cNvSpPr txBox="1"/>
          <p:nvPr/>
        </p:nvSpPr>
        <p:spPr>
          <a:xfrm>
            <a:off x="4989259" y="4612641"/>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cxnSp>
        <p:nvCxnSpPr>
          <p:cNvPr id="12" name="Straight Arrow Connector 11">
            <a:extLst>
              <a:ext uri="{FF2B5EF4-FFF2-40B4-BE49-F238E27FC236}">
                <a16:creationId xmlns:a16="http://schemas.microsoft.com/office/drawing/2014/main" id="{D561E732-5DC4-0068-4B95-CC670B7C4683}"/>
              </a:ext>
            </a:extLst>
          </p:cNvPr>
          <p:cNvCxnSpPr>
            <a:cxnSpLocks/>
          </p:cNvCxnSpPr>
          <p:nvPr/>
        </p:nvCxnSpPr>
        <p:spPr>
          <a:xfrm flipH="1">
            <a:off x="5854132" y="4987037"/>
            <a:ext cx="9625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5CDCD59-22CD-E5C2-3DF1-7E4CF029B367}"/>
              </a:ext>
            </a:extLst>
          </p:cNvPr>
          <p:cNvSpPr txBox="1"/>
          <p:nvPr/>
        </p:nvSpPr>
        <p:spPr>
          <a:xfrm>
            <a:off x="4973407" y="4856232"/>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cxnSp>
        <p:nvCxnSpPr>
          <p:cNvPr id="14" name="Straight Arrow Connector 13">
            <a:extLst>
              <a:ext uri="{FF2B5EF4-FFF2-40B4-BE49-F238E27FC236}">
                <a16:creationId xmlns:a16="http://schemas.microsoft.com/office/drawing/2014/main" id="{053175E0-350F-BE59-AFC4-7BB17B035029}"/>
              </a:ext>
            </a:extLst>
          </p:cNvPr>
          <p:cNvCxnSpPr>
            <a:cxnSpLocks/>
          </p:cNvCxnSpPr>
          <p:nvPr/>
        </p:nvCxnSpPr>
        <p:spPr>
          <a:xfrm flipV="1">
            <a:off x="2916455" y="4612641"/>
            <a:ext cx="603966" cy="2616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01E942F-DB04-3A16-6703-0E4F02059B04}"/>
              </a:ext>
            </a:extLst>
          </p:cNvPr>
          <p:cNvSpPr txBox="1"/>
          <p:nvPr/>
        </p:nvSpPr>
        <p:spPr>
          <a:xfrm>
            <a:off x="3504569" y="4448147"/>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cxnSp>
        <p:nvCxnSpPr>
          <p:cNvPr id="18" name="Straight Arrow Connector 17">
            <a:extLst>
              <a:ext uri="{FF2B5EF4-FFF2-40B4-BE49-F238E27FC236}">
                <a16:creationId xmlns:a16="http://schemas.microsoft.com/office/drawing/2014/main" id="{1C4C634E-1329-B309-7E26-748417AEF068}"/>
              </a:ext>
            </a:extLst>
          </p:cNvPr>
          <p:cNvCxnSpPr>
            <a:cxnSpLocks/>
          </p:cNvCxnSpPr>
          <p:nvPr/>
        </p:nvCxnSpPr>
        <p:spPr>
          <a:xfrm flipV="1">
            <a:off x="2916455" y="6559813"/>
            <a:ext cx="603966" cy="2616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72A9780D-C1A0-68F0-E8FA-647B96919D82}"/>
              </a:ext>
            </a:extLst>
          </p:cNvPr>
          <p:cNvSpPr txBox="1"/>
          <p:nvPr/>
        </p:nvSpPr>
        <p:spPr>
          <a:xfrm>
            <a:off x="3504569" y="6395319"/>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spTree>
    <p:extLst>
      <p:ext uri="{BB962C8B-B14F-4D97-AF65-F5344CB8AC3E}">
        <p14:creationId xmlns:p14="http://schemas.microsoft.com/office/powerpoint/2010/main" val="2144559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10" presetClass="entr" presetSubtype="0" fill="hold"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13" grpId="0"/>
      <p:bldP spid="15" grpId="0"/>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8FE78-B9C6-2F93-2115-E813B78573A1}"/>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8957A8F4-A5DC-7603-92F2-D636DDABDA83}"/>
              </a:ext>
            </a:extLst>
          </p:cNvPr>
          <p:cNvSpPr txBox="1"/>
          <p:nvPr/>
        </p:nvSpPr>
        <p:spPr>
          <a:xfrm>
            <a:off x="0" y="1507067"/>
            <a:ext cx="4394200" cy="1815882"/>
          </a:xfrm>
          <a:prstGeom prst="rect">
            <a:avLst/>
          </a:prstGeom>
          <a:noFill/>
        </p:spPr>
        <p:txBody>
          <a:bodyPr wrap="square" rtlCol="0">
            <a:spAutoFit/>
          </a:bodyPr>
          <a:lstStyle/>
          <a:p>
            <a:r>
              <a:rPr lang="en-US" sz="2800" dirty="0"/>
              <a:t>First-class citizens:</a:t>
            </a:r>
          </a:p>
          <a:p>
            <a:pPr marL="285750" indent="-285750">
              <a:buFontTx/>
              <a:buChar char="-"/>
            </a:pPr>
            <a:r>
              <a:rPr lang="en-US" sz="2800" dirty="0"/>
              <a:t>Imperative instruction</a:t>
            </a:r>
          </a:p>
          <a:p>
            <a:pPr marL="285750" indent="-285750">
              <a:buFontTx/>
              <a:buChar char="-"/>
            </a:pPr>
            <a:r>
              <a:rPr lang="en-US" sz="2800" dirty="0"/>
              <a:t>If, else</a:t>
            </a:r>
          </a:p>
          <a:p>
            <a:pPr marL="285750" indent="-285750">
              <a:buFontTx/>
              <a:buChar char="-"/>
            </a:pPr>
            <a:r>
              <a:rPr lang="en-US" sz="2800" dirty="0"/>
              <a:t>For, while</a:t>
            </a:r>
          </a:p>
        </p:txBody>
      </p:sp>
      <p:sp>
        <p:nvSpPr>
          <p:cNvPr id="4" name="TextBox 3">
            <a:extLst>
              <a:ext uri="{FF2B5EF4-FFF2-40B4-BE49-F238E27FC236}">
                <a16:creationId xmlns:a16="http://schemas.microsoft.com/office/drawing/2014/main" id="{3CC8E4F8-02D1-1278-A5A6-796785F710E4}"/>
              </a:ext>
            </a:extLst>
          </p:cNvPr>
          <p:cNvSpPr txBox="1"/>
          <p:nvPr/>
        </p:nvSpPr>
        <p:spPr>
          <a:xfrm>
            <a:off x="0" y="3733800"/>
            <a:ext cx="3589867" cy="954107"/>
          </a:xfrm>
          <a:prstGeom prst="rect">
            <a:avLst/>
          </a:prstGeom>
          <a:noFill/>
        </p:spPr>
        <p:txBody>
          <a:bodyPr wrap="square" rtlCol="0">
            <a:spAutoFit/>
          </a:bodyPr>
          <a:lstStyle/>
          <a:p>
            <a:r>
              <a:rPr lang="en-US" sz="2800" dirty="0"/>
              <a:t>Second-class:</a:t>
            </a:r>
          </a:p>
          <a:p>
            <a:r>
              <a:rPr lang="en-US" sz="2800" dirty="0"/>
              <a:t>- Functions</a:t>
            </a:r>
          </a:p>
        </p:txBody>
      </p:sp>
      <p:sp>
        <p:nvSpPr>
          <p:cNvPr id="5" name="TextBox 4">
            <a:extLst>
              <a:ext uri="{FF2B5EF4-FFF2-40B4-BE49-F238E27FC236}">
                <a16:creationId xmlns:a16="http://schemas.microsoft.com/office/drawing/2014/main" id="{6DB33A92-2332-3AEF-7051-E44F2061852E}"/>
              </a:ext>
            </a:extLst>
          </p:cNvPr>
          <p:cNvSpPr txBox="1"/>
          <p:nvPr/>
        </p:nvSpPr>
        <p:spPr>
          <a:xfrm>
            <a:off x="6697133" y="1507067"/>
            <a:ext cx="4394200" cy="954107"/>
          </a:xfrm>
          <a:prstGeom prst="rect">
            <a:avLst/>
          </a:prstGeom>
          <a:noFill/>
        </p:spPr>
        <p:txBody>
          <a:bodyPr wrap="square" rtlCol="0">
            <a:spAutoFit/>
          </a:bodyPr>
          <a:lstStyle/>
          <a:p>
            <a:r>
              <a:rPr lang="en-US" sz="2800" dirty="0"/>
              <a:t>First-class citizens:</a:t>
            </a:r>
          </a:p>
          <a:p>
            <a:pPr marL="285750" indent="-285750">
              <a:buFontTx/>
              <a:buChar char="-"/>
            </a:pPr>
            <a:r>
              <a:rPr lang="en-US" sz="2800" dirty="0"/>
              <a:t>Functions</a:t>
            </a:r>
          </a:p>
        </p:txBody>
      </p:sp>
      <p:sp>
        <p:nvSpPr>
          <p:cNvPr id="6" name="TextBox 5">
            <a:extLst>
              <a:ext uri="{FF2B5EF4-FFF2-40B4-BE49-F238E27FC236}">
                <a16:creationId xmlns:a16="http://schemas.microsoft.com/office/drawing/2014/main" id="{3B2B4CD1-264B-A9F3-9A88-20FAC93A9455}"/>
              </a:ext>
            </a:extLst>
          </p:cNvPr>
          <p:cNvSpPr txBox="1"/>
          <p:nvPr/>
        </p:nvSpPr>
        <p:spPr>
          <a:xfrm>
            <a:off x="6697133" y="3733800"/>
            <a:ext cx="3589867" cy="954107"/>
          </a:xfrm>
          <a:prstGeom prst="rect">
            <a:avLst/>
          </a:prstGeom>
          <a:noFill/>
        </p:spPr>
        <p:txBody>
          <a:bodyPr wrap="square" rtlCol="0">
            <a:spAutoFit/>
          </a:bodyPr>
          <a:lstStyle/>
          <a:p>
            <a:r>
              <a:rPr lang="en-US" sz="2800" dirty="0"/>
              <a:t>Second-class:</a:t>
            </a:r>
          </a:p>
          <a:p>
            <a:r>
              <a:rPr lang="en-US" sz="2800" dirty="0"/>
              <a:t>- If, else</a:t>
            </a:r>
          </a:p>
        </p:txBody>
      </p:sp>
      <p:cxnSp>
        <p:nvCxnSpPr>
          <p:cNvPr id="8" name="Straight Arrow Connector 7">
            <a:extLst>
              <a:ext uri="{FF2B5EF4-FFF2-40B4-BE49-F238E27FC236}">
                <a16:creationId xmlns:a16="http://schemas.microsoft.com/office/drawing/2014/main" id="{F949ABD8-F3D8-F4B1-DC84-C9CC8979EC24}"/>
              </a:ext>
            </a:extLst>
          </p:cNvPr>
          <p:cNvCxnSpPr/>
          <p:nvPr/>
        </p:nvCxnSpPr>
        <p:spPr>
          <a:xfrm>
            <a:off x="4394200" y="2226733"/>
            <a:ext cx="2099733"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cxnSp>
        <p:nvCxnSpPr>
          <p:cNvPr id="9" name="Straight Arrow Connector 8">
            <a:extLst>
              <a:ext uri="{FF2B5EF4-FFF2-40B4-BE49-F238E27FC236}">
                <a16:creationId xmlns:a16="http://schemas.microsoft.com/office/drawing/2014/main" id="{1F1B4030-15AA-7212-DD12-D7711947DF88}"/>
              </a:ext>
            </a:extLst>
          </p:cNvPr>
          <p:cNvCxnSpPr/>
          <p:nvPr/>
        </p:nvCxnSpPr>
        <p:spPr>
          <a:xfrm>
            <a:off x="4394200" y="4224866"/>
            <a:ext cx="2099733"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10" name="TextBox 9">
            <a:extLst>
              <a:ext uri="{FF2B5EF4-FFF2-40B4-BE49-F238E27FC236}">
                <a16:creationId xmlns:a16="http://schemas.microsoft.com/office/drawing/2014/main" id="{ECA1E783-4F65-C8CF-E3FA-C34B98E8A43E}"/>
              </a:ext>
            </a:extLst>
          </p:cNvPr>
          <p:cNvSpPr txBox="1"/>
          <p:nvPr/>
        </p:nvSpPr>
        <p:spPr>
          <a:xfrm>
            <a:off x="3268133" y="5842000"/>
            <a:ext cx="5655734" cy="584775"/>
          </a:xfrm>
          <a:prstGeom prst="rect">
            <a:avLst/>
          </a:prstGeom>
          <a:noFill/>
        </p:spPr>
        <p:txBody>
          <a:bodyPr wrap="square" rtlCol="0">
            <a:spAutoFit/>
          </a:bodyPr>
          <a:lstStyle/>
          <a:p>
            <a:r>
              <a:rPr lang="en-US" sz="32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Higher Order Programming</a:t>
            </a:r>
          </a:p>
        </p:txBody>
      </p:sp>
      <p:sp>
        <p:nvSpPr>
          <p:cNvPr id="13" name="TextBox 12">
            <a:extLst>
              <a:ext uri="{FF2B5EF4-FFF2-40B4-BE49-F238E27FC236}">
                <a16:creationId xmlns:a16="http://schemas.microsoft.com/office/drawing/2014/main" id="{1FAF4A74-1B64-28E5-1BA3-7A444678B369}"/>
              </a:ext>
            </a:extLst>
          </p:cNvPr>
          <p:cNvSpPr txBox="1"/>
          <p:nvPr/>
        </p:nvSpPr>
        <p:spPr>
          <a:xfrm rot="19683442">
            <a:off x="2650067" y="1975835"/>
            <a:ext cx="7010400" cy="2646878"/>
          </a:xfrm>
          <a:prstGeom prst="rect">
            <a:avLst/>
          </a:prstGeom>
          <a:noFill/>
        </p:spPr>
        <p:txBody>
          <a:bodyPr wrap="square" rtlCol="0">
            <a:spAutoFit/>
          </a:bodyPr>
          <a:lstStyle/>
          <a:p>
            <a:r>
              <a:rPr lang="en-US" sz="16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How?</a:t>
            </a:r>
          </a:p>
        </p:txBody>
      </p:sp>
      <p:pic>
        <p:nvPicPr>
          <p:cNvPr id="15" name="sfx-punch">
            <a:hlinkClick r:id="" action="ppaction://media"/>
            <a:extLst>
              <a:ext uri="{FF2B5EF4-FFF2-40B4-BE49-F238E27FC236}">
                <a16:creationId xmlns:a16="http://schemas.microsoft.com/office/drawing/2014/main" id="{64FAEBA7-4102-A0E9-F115-6F9359D2CE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995275" y="6408738"/>
            <a:ext cx="406400" cy="406400"/>
          </a:xfrm>
          <a:prstGeom prst="rect">
            <a:avLst/>
          </a:prstGeom>
        </p:spPr>
      </p:pic>
    </p:spTree>
    <p:extLst>
      <p:ext uri="{BB962C8B-B14F-4D97-AF65-F5344CB8AC3E}">
        <p14:creationId xmlns:p14="http://schemas.microsoft.com/office/powerpoint/2010/main" val="1386598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par>
                                <p:cTn id="31" presetID="1" presetClass="mediacall" presetSubtype="0" fill="hold" nodeType="withEffect">
                                  <p:stCondLst>
                                    <p:cond delay="0"/>
                                  </p:stCondLst>
                                  <p:childTnLst>
                                    <p:cmd type="call" cmd="playFrom(0.0)">
                                      <p:cBhvr>
                                        <p:cTn id="32" dur="1906"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3" fill="hold" display="0">
                  <p:stCondLst>
                    <p:cond delay="indefinite"/>
                  </p:stCondLst>
                  <p:endCondLst>
                    <p:cond evt="onStopAudio" delay="0">
                      <p:tgtEl>
                        <p:sldTgt/>
                      </p:tgtEl>
                    </p:cond>
                  </p:endCondLst>
                </p:cTn>
                <p:tgtEl>
                  <p:spTgt spid="15"/>
                </p:tgtEl>
              </p:cMediaNode>
            </p:audio>
          </p:childTnLst>
        </p:cTn>
      </p:par>
    </p:tnLst>
    <p:bldLst>
      <p:bldP spid="3" grpId="0"/>
      <p:bldP spid="4" grpId="0"/>
      <p:bldP spid="5" grpId="0"/>
      <p:bldP spid="6"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7346E-AF49-CF33-1C37-A14BF119D45E}"/>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E1DD2C39-BC05-0DEA-B7B3-12B4ADD63162}"/>
              </a:ext>
            </a:extLst>
          </p:cNvPr>
          <p:cNvSpPr txBox="1"/>
          <p:nvPr/>
        </p:nvSpPr>
        <p:spPr>
          <a:xfrm>
            <a:off x="-86693" y="88310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and big numbers in a list</a:t>
            </a:r>
            <a:r>
              <a:rPr lang="en-US" dirty="0"/>
              <a:t> (in Python)</a:t>
            </a:r>
          </a:p>
        </p:txBody>
      </p:sp>
      <p:pic>
        <p:nvPicPr>
          <p:cNvPr id="5" name="Picture 4">
            <a:extLst>
              <a:ext uri="{FF2B5EF4-FFF2-40B4-BE49-F238E27FC236}">
                <a16:creationId xmlns:a16="http://schemas.microsoft.com/office/drawing/2014/main" id="{E641559E-932C-9517-D9FC-58F1C17E88B3}"/>
              </a:ext>
            </a:extLst>
          </p:cNvPr>
          <p:cNvPicPr>
            <a:picLocks noChangeAspect="1"/>
          </p:cNvPicPr>
          <p:nvPr/>
        </p:nvPicPr>
        <p:blipFill rotWithShape="1">
          <a:blip r:embed="rId2"/>
          <a:srcRect l="11729"/>
          <a:stretch/>
        </p:blipFill>
        <p:spPr>
          <a:xfrm>
            <a:off x="118532" y="1316363"/>
            <a:ext cx="6244205" cy="243902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TextBox 5">
            <a:extLst>
              <a:ext uri="{FF2B5EF4-FFF2-40B4-BE49-F238E27FC236}">
                <a16:creationId xmlns:a16="http://schemas.microsoft.com/office/drawing/2014/main" id="{9A4F8690-312D-6033-3369-B1744B184923}"/>
              </a:ext>
            </a:extLst>
          </p:cNvPr>
          <p:cNvSpPr txBox="1"/>
          <p:nvPr/>
        </p:nvSpPr>
        <p:spPr>
          <a:xfrm>
            <a:off x="6481272" y="1313841"/>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0</a:t>
            </a:r>
          </a:p>
        </p:txBody>
      </p:sp>
      <p:sp>
        <p:nvSpPr>
          <p:cNvPr id="9" name="TextBox 8">
            <a:extLst>
              <a:ext uri="{FF2B5EF4-FFF2-40B4-BE49-F238E27FC236}">
                <a16:creationId xmlns:a16="http://schemas.microsoft.com/office/drawing/2014/main" id="{4BBC9628-5118-BD47-449B-20334F31FDB3}"/>
              </a:ext>
            </a:extLst>
          </p:cNvPr>
          <p:cNvSpPr txBox="1"/>
          <p:nvPr/>
        </p:nvSpPr>
        <p:spPr>
          <a:xfrm>
            <a:off x="9898657" y="131384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2</a:t>
            </a:r>
          </a:p>
        </p:txBody>
      </p:sp>
      <p:sp>
        <p:nvSpPr>
          <p:cNvPr id="10" name="Circle: Hollow 9">
            <a:extLst>
              <a:ext uri="{FF2B5EF4-FFF2-40B4-BE49-F238E27FC236}">
                <a16:creationId xmlns:a16="http://schemas.microsoft.com/office/drawing/2014/main" id="{8B5755B7-5551-370F-1C37-40C030D2003F}"/>
              </a:ext>
            </a:extLst>
          </p:cNvPr>
          <p:cNvSpPr/>
          <p:nvPr/>
        </p:nvSpPr>
        <p:spPr>
          <a:xfrm>
            <a:off x="6985000" y="1283140"/>
            <a:ext cx="372534" cy="430734"/>
          </a:xfrm>
          <a:prstGeom prst="donut">
            <a:avLst>
              <a:gd name="adj" fmla="val 15541"/>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cxnSp>
        <p:nvCxnSpPr>
          <p:cNvPr id="12" name="Straight Arrow Connector 11">
            <a:extLst>
              <a:ext uri="{FF2B5EF4-FFF2-40B4-BE49-F238E27FC236}">
                <a16:creationId xmlns:a16="http://schemas.microsoft.com/office/drawing/2014/main" id="{4E24415C-A384-560E-039D-E1FCB83C2DDC}"/>
              </a:ext>
            </a:extLst>
          </p:cNvPr>
          <p:cNvCxnSpPr>
            <a:cxnSpLocks/>
            <a:stCxn id="10" idx="3"/>
          </p:cNvCxnSpPr>
          <p:nvPr/>
        </p:nvCxnSpPr>
        <p:spPr>
          <a:xfrm flipH="1">
            <a:off x="1998133" y="1650794"/>
            <a:ext cx="5041423" cy="1058539"/>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14" name="Straight Arrow Connector 13">
            <a:extLst>
              <a:ext uri="{FF2B5EF4-FFF2-40B4-BE49-F238E27FC236}">
                <a16:creationId xmlns:a16="http://schemas.microsoft.com/office/drawing/2014/main" id="{128D9C7B-B4FB-DADF-7352-EF789D142FBA}"/>
              </a:ext>
            </a:extLst>
          </p:cNvPr>
          <p:cNvCxnSpPr>
            <a:cxnSpLocks/>
            <a:stCxn id="10" idx="4"/>
          </p:cNvCxnSpPr>
          <p:nvPr/>
        </p:nvCxnSpPr>
        <p:spPr>
          <a:xfrm flipH="1">
            <a:off x="2827867" y="1713874"/>
            <a:ext cx="4343400" cy="132989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912FA660-2D30-C262-6B5D-BA037300F64A}"/>
              </a:ext>
            </a:extLst>
          </p:cNvPr>
          <p:cNvSpPr txBox="1"/>
          <p:nvPr/>
        </p:nvSpPr>
        <p:spPr>
          <a:xfrm>
            <a:off x="6362737" y="2112229"/>
            <a:ext cx="4743606"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filter([2,3,4,6,7], 1)</a:t>
            </a:r>
            <a:endParaRPr lang="en-US" dirty="0"/>
          </a:p>
        </p:txBody>
      </p:sp>
      <p:sp>
        <p:nvSpPr>
          <p:cNvPr id="18" name="TextBox 17">
            <a:extLst>
              <a:ext uri="{FF2B5EF4-FFF2-40B4-BE49-F238E27FC236}">
                <a16:creationId xmlns:a16="http://schemas.microsoft.com/office/drawing/2014/main" id="{1EF14536-E64E-34BD-504B-B8386318A306}"/>
              </a:ext>
            </a:extLst>
          </p:cNvPr>
          <p:cNvSpPr txBox="1"/>
          <p:nvPr/>
        </p:nvSpPr>
        <p:spPr>
          <a:xfrm>
            <a:off x="6463217" y="2524667"/>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1</a:t>
            </a:r>
          </a:p>
        </p:txBody>
      </p:sp>
      <p:sp>
        <p:nvSpPr>
          <p:cNvPr id="19" name="TextBox 18">
            <a:extLst>
              <a:ext uri="{FF2B5EF4-FFF2-40B4-BE49-F238E27FC236}">
                <a16:creationId xmlns:a16="http://schemas.microsoft.com/office/drawing/2014/main" id="{FCA9CB4C-2381-7648-13F1-14F1979F9CD8}"/>
              </a:ext>
            </a:extLst>
          </p:cNvPr>
          <p:cNvSpPr txBox="1"/>
          <p:nvPr/>
        </p:nvSpPr>
        <p:spPr>
          <a:xfrm>
            <a:off x="9880602" y="2524667"/>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[1] = 3</a:t>
            </a:r>
          </a:p>
        </p:txBody>
      </p:sp>
      <p:sp>
        <p:nvSpPr>
          <p:cNvPr id="20" name="TextBox 19">
            <a:extLst>
              <a:ext uri="{FF2B5EF4-FFF2-40B4-BE49-F238E27FC236}">
                <a16:creationId xmlns:a16="http://schemas.microsoft.com/office/drawing/2014/main" id="{C46667AA-5A25-875A-1732-44A6BCCA3532}"/>
              </a:ext>
            </a:extLst>
          </p:cNvPr>
          <p:cNvSpPr txBox="1"/>
          <p:nvPr/>
        </p:nvSpPr>
        <p:spPr>
          <a:xfrm>
            <a:off x="6362737" y="2957923"/>
            <a:ext cx="4984057"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filter([2,3,4,6,7], 2)</a:t>
            </a:r>
            <a:endParaRPr lang="en-US" dirty="0"/>
          </a:p>
        </p:txBody>
      </p:sp>
      <p:sp>
        <p:nvSpPr>
          <p:cNvPr id="21" name="TextBox 20">
            <a:extLst>
              <a:ext uri="{FF2B5EF4-FFF2-40B4-BE49-F238E27FC236}">
                <a16:creationId xmlns:a16="http://schemas.microsoft.com/office/drawing/2014/main" id="{BD01A852-2F15-8973-AE7A-2619D8453846}"/>
              </a:ext>
            </a:extLst>
          </p:cNvPr>
          <p:cNvSpPr txBox="1"/>
          <p:nvPr/>
        </p:nvSpPr>
        <p:spPr>
          <a:xfrm>
            <a:off x="6463217" y="3391179"/>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2</a:t>
            </a:r>
          </a:p>
        </p:txBody>
      </p:sp>
      <p:sp>
        <p:nvSpPr>
          <p:cNvPr id="22" name="TextBox 21">
            <a:extLst>
              <a:ext uri="{FF2B5EF4-FFF2-40B4-BE49-F238E27FC236}">
                <a16:creationId xmlns:a16="http://schemas.microsoft.com/office/drawing/2014/main" id="{08B39BE4-0F1B-EDB5-6D63-09B456EF174C}"/>
              </a:ext>
            </a:extLst>
          </p:cNvPr>
          <p:cNvSpPr txBox="1"/>
          <p:nvPr/>
        </p:nvSpPr>
        <p:spPr>
          <a:xfrm>
            <a:off x="9880602" y="3391179"/>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[2] = 4</a:t>
            </a:r>
          </a:p>
        </p:txBody>
      </p:sp>
      <p:sp>
        <p:nvSpPr>
          <p:cNvPr id="23" name="TextBox 22">
            <a:extLst>
              <a:ext uri="{FF2B5EF4-FFF2-40B4-BE49-F238E27FC236}">
                <a16:creationId xmlns:a16="http://schemas.microsoft.com/office/drawing/2014/main" id="{307A59F8-A149-BA16-F384-430871F085C2}"/>
              </a:ext>
            </a:extLst>
          </p:cNvPr>
          <p:cNvSpPr txBox="1"/>
          <p:nvPr/>
        </p:nvSpPr>
        <p:spPr>
          <a:xfrm>
            <a:off x="118532" y="3969079"/>
            <a:ext cx="5339923"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3</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filter([2,3,4,6,7], 3)</a:t>
            </a:r>
            <a:endParaRPr lang="en-US" dirty="0"/>
          </a:p>
        </p:txBody>
      </p:sp>
      <p:sp>
        <p:nvSpPr>
          <p:cNvPr id="24" name="Frame 23">
            <a:extLst>
              <a:ext uri="{FF2B5EF4-FFF2-40B4-BE49-F238E27FC236}">
                <a16:creationId xmlns:a16="http://schemas.microsoft.com/office/drawing/2014/main" id="{26413E20-06CC-F39D-8DE6-F025DC59C713}"/>
              </a:ext>
            </a:extLst>
          </p:cNvPr>
          <p:cNvSpPr/>
          <p:nvPr/>
        </p:nvSpPr>
        <p:spPr>
          <a:xfrm>
            <a:off x="2788493" y="3969079"/>
            <a:ext cx="2587840" cy="369332"/>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5" name="Frame 24">
            <a:extLst>
              <a:ext uri="{FF2B5EF4-FFF2-40B4-BE49-F238E27FC236}">
                <a16:creationId xmlns:a16="http://schemas.microsoft.com/office/drawing/2014/main" id="{13FB67D6-80D6-F056-8813-D3F89A1DF6FB}"/>
              </a:ext>
            </a:extLst>
          </p:cNvPr>
          <p:cNvSpPr/>
          <p:nvPr/>
        </p:nvSpPr>
        <p:spPr>
          <a:xfrm>
            <a:off x="9072072" y="2978741"/>
            <a:ext cx="2034271" cy="369332"/>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cxnSp>
        <p:nvCxnSpPr>
          <p:cNvPr id="27" name="Straight Arrow Connector 26">
            <a:extLst>
              <a:ext uri="{FF2B5EF4-FFF2-40B4-BE49-F238E27FC236}">
                <a16:creationId xmlns:a16="http://schemas.microsoft.com/office/drawing/2014/main" id="{5501FDB8-E575-33BC-674C-70330D9E3B73}"/>
              </a:ext>
            </a:extLst>
          </p:cNvPr>
          <p:cNvCxnSpPr/>
          <p:nvPr/>
        </p:nvCxnSpPr>
        <p:spPr>
          <a:xfrm flipH="1">
            <a:off x="5376333" y="3327255"/>
            <a:ext cx="3695739" cy="641824"/>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28" name="TextBox 27">
            <a:extLst>
              <a:ext uri="{FF2B5EF4-FFF2-40B4-BE49-F238E27FC236}">
                <a16:creationId xmlns:a16="http://schemas.microsoft.com/office/drawing/2014/main" id="{9398B610-6948-3059-DA66-203330C9FC24}"/>
              </a:ext>
            </a:extLst>
          </p:cNvPr>
          <p:cNvSpPr txBox="1"/>
          <p:nvPr/>
        </p:nvSpPr>
        <p:spPr>
          <a:xfrm>
            <a:off x="113115" y="4367434"/>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3</a:t>
            </a:r>
          </a:p>
        </p:txBody>
      </p:sp>
      <p:sp>
        <p:nvSpPr>
          <p:cNvPr id="29" name="TextBox 28">
            <a:extLst>
              <a:ext uri="{FF2B5EF4-FFF2-40B4-BE49-F238E27FC236}">
                <a16:creationId xmlns:a16="http://schemas.microsoft.com/office/drawing/2014/main" id="{A8F12412-C641-4B7A-A914-2BC3998DD6F4}"/>
              </a:ext>
            </a:extLst>
          </p:cNvPr>
          <p:cNvSpPr txBox="1"/>
          <p:nvPr/>
        </p:nvSpPr>
        <p:spPr>
          <a:xfrm>
            <a:off x="3339015" y="4367434"/>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[3] = 6</a:t>
            </a:r>
          </a:p>
        </p:txBody>
      </p:sp>
      <p:sp>
        <p:nvSpPr>
          <p:cNvPr id="30" name="TextBox 29">
            <a:extLst>
              <a:ext uri="{FF2B5EF4-FFF2-40B4-BE49-F238E27FC236}">
                <a16:creationId xmlns:a16="http://schemas.microsoft.com/office/drawing/2014/main" id="{0FDDF986-51FE-9182-C2F6-B24F416753C1}"/>
              </a:ext>
            </a:extLst>
          </p:cNvPr>
          <p:cNvSpPr txBox="1"/>
          <p:nvPr/>
        </p:nvSpPr>
        <p:spPr>
          <a:xfrm>
            <a:off x="118532" y="4765789"/>
            <a:ext cx="5888150"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4</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filter([2,3,4,6,7], 4)</a:t>
            </a:r>
            <a:endParaRPr lang="en-US" dirty="0"/>
          </a:p>
        </p:txBody>
      </p:sp>
      <p:sp>
        <p:nvSpPr>
          <p:cNvPr id="31" name="TextBox 30">
            <a:extLst>
              <a:ext uri="{FF2B5EF4-FFF2-40B4-BE49-F238E27FC236}">
                <a16:creationId xmlns:a16="http://schemas.microsoft.com/office/drawing/2014/main" id="{90C2001F-5CE9-E74D-06D4-C3DFB8D0FB22}"/>
              </a:ext>
            </a:extLst>
          </p:cNvPr>
          <p:cNvSpPr txBox="1"/>
          <p:nvPr/>
        </p:nvSpPr>
        <p:spPr>
          <a:xfrm>
            <a:off x="113115" y="5135121"/>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4</a:t>
            </a:r>
          </a:p>
        </p:txBody>
      </p:sp>
      <p:sp>
        <p:nvSpPr>
          <p:cNvPr id="32" name="TextBox 31">
            <a:extLst>
              <a:ext uri="{FF2B5EF4-FFF2-40B4-BE49-F238E27FC236}">
                <a16:creationId xmlns:a16="http://schemas.microsoft.com/office/drawing/2014/main" id="{F61C32AB-DD40-178B-4154-356839A9E7A0}"/>
              </a:ext>
            </a:extLst>
          </p:cNvPr>
          <p:cNvSpPr txBox="1"/>
          <p:nvPr/>
        </p:nvSpPr>
        <p:spPr>
          <a:xfrm>
            <a:off x="3339015" y="513512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[4] = 7</a:t>
            </a:r>
          </a:p>
        </p:txBody>
      </p:sp>
      <p:sp>
        <p:nvSpPr>
          <p:cNvPr id="33" name="TextBox 32">
            <a:extLst>
              <a:ext uri="{FF2B5EF4-FFF2-40B4-BE49-F238E27FC236}">
                <a16:creationId xmlns:a16="http://schemas.microsoft.com/office/drawing/2014/main" id="{58052CB4-9547-6AC8-F446-5EFB3D9DF834}"/>
              </a:ext>
            </a:extLst>
          </p:cNvPr>
          <p:cNvSpPr txBox="1"/>
          <p:nvPr/>
        </p:nvSpPr>
        <p:spPr>
          <a:xfrm>
            <a:off x="107608" y="5541637"/>
            <a:ext cx="6019597"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5</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filter([2,3,4,6,7], 5)</a:t>
            </a:r>
            <a:endParaRPr lang="en-US" dirty="0"/>
          </a:p>
        </p:txBody>
      </p:sp>
      <p:sp>
        <p:nvSpPr>
          <p:cNvPr id="34" name="TextBox 33">
            <a:extLst>
              <a:ext uri="{FF2B5EF4-FFF2-40B4-BE49-F238E27FC236}">
                <a16:creationId xmlns:a16="http://schemas.microsoft.com/office/drawing/2014/main" id="{BC79A37F-FB19-4F46-E9B8-F40263BB7BD7}"/>
              </a:ext>
            </a:extLst>
          </p:cNvPr>
          <p:cNvSpPr txBox="1"/>
          <p:nvPr/>
        </p:nvSpPr>
        <p:spPr>
          <a:xfrm>
            <a:off x="107608" y="5902808"/>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5</a:t>
            </a:r>
          </a:p>
        </p:txBody>
      </p:sp>
      <p:sp>
        <p:nvSpPr>
          <p:cNvPr id="35" name="TextBox 34">
            <a:extLst>
              <a:ext uri="{FF2B5EF4-FFF2-40B4-BE49-F238E27FC236}">
                <a16:creationId xmlns:a16="http://schemas.microsoft.com/office/drawing/2014/main" id="{29EBA812-7E3A-E060-B7D9-3FAE66ACA112}"/>
              </a:ext>
            </a:extLst>
          </p:cNvPr>
          <p:cNvSpPr txBox="1"/>
          <p:nvPr/>
        </p:nvSpPr>
        <p:spPr>
          <a:xfrm>
            <a:off x="3333508" y="5902808"/>
            <a:ext cx="3706048"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[5] = </a:t>
            </a:r>
            <a:r>
              <a:rPr lang="en-US" sz="1400" i="1" dirty="0">
                <a:ln w="0"/>
                <a:solidFill>
                  <a:schemeClr val="accent1"/>
                </a:solidFill>
                <a:effectLst>
                  <a:outerShdw blurRad="38100" dist="25400" dir="5400000" algn="ctr" rotWithShape="0">
                    <a:srgbClr val="6E747A">
                      <a:alpha val="43000"/>
                    </a:srgbClr>
                  </a:outerShdw>
                </a:effectLst>
              </a:rPr>
              <a:t>out of bounds</a:t>
            </a:r>
            <a:endParaRPr lang="en-US" i="1" dirty="0">
              <a:ln w="0"/>
              <a:solidFill>
                <a:schemeClr val="accent1"/>
              </a:solidFill>
              <a:effectLst>
                <a:outerShdw blurRad="38100" dist="25400" dir="5400000" algn="ctr" rotWithShape="0">
                  <a:srgbClr val="6E747A">
                    <a:alpha val="43000"/>
                  </a:srgbClr>
                </a:outerShdw>
              </a:effectLst>
            </a:endParaRPr>
          </a:p>
        </p:txBody>
      </p:sp>
      <p:sp>
        <p:nvSpPr>
          <p:cNvPr id="36" name="TextBox 35">
            <a:extLst>
              <a:ext uri="{FF2B5EF4-FFF2-40B4-BE49-F238E27FC236}">
                <a16:creationId xmlns:a16="http://schemas.microsoft.com/office/drawing/2014/main" id="{7727B7BB-C1D0-D3C8-E4B8-4543BCDF835D}"/>
              </a:ext>
            </a:extLst>
          </p:cNvPr>
          <p:cNvSpPr txBox="1"/>
          <p:nvPr/>
        </p:nvSpPr>
        <p:spPr>
          <a:xfrm>
            <a:off x="118532" y="6272140"/>
            <a:ext cx="4100803"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6</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a:t>
            </a:r>
            <a:endParaRPr lang="en-US" dirty="0"/>
          </a:p>
        </p:txBody>
      </p:sp>
      <p:cxnSp>
        <p:nvCxnSpPr>
          <p:cNvPr id="38" name="Straight Arrow Connector 37">
            <a:extLst>
              <a:ext uri="{FF2B5EF4-FFF2-40B4-BE49-F238E27FC236}">
                <a16:creationId xmlns:a16="http://schemas.microsoft.com/office/drawing/2014/main" id="{B5B42ECF-CE27-C6B6-4989-F3E7EFB441F2}"/>
              </a:ext>
            </a:extLst>
          </p:cNvPr>
          <p:cNvCxnSpPr>
            <a:stCxn id="36" idx="3"/>
          </p:cNvCxnSpPr>
          <p:nvPr/>
        </p:nvCxnSpPr>
        <p:spPr>
          <a:xfrm>
            <a:off x="4219335" y="6456806"/>
            <a:ext cx="2655598"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40" name="TextBox 39">
            <a:extLst>
              <a:ext uri="{FF2B5EF4-FFF2-40B4-BE49-F238E27FC236}">
                <a16:creationId xmlns:a16="http://schemas.microsoft.com/office/drawing/2014/main" id="{E3E9762A-322C-8838-B331-1A705B47D6C3}"/>
              </a:ext>
            </a:extLst>
          </p:cNvPr>
          <p:cNvSpPr txBox="1"/>
          <p:nvPr/>
        </p:nvSpPr>
        <p:spPr>
          <a:xfrm>
            <a:off x="6985000" y="6261765"/>
            <a:ext cx="2087072" cy="369332"/>
          </a:xfrm>
          <a:prstGeom prst="rect">
            <a:avLst/>
          </a:prstGeom>
          <a:noFill/>
        </p:spPr>
        <p:txBody>
          <a:bodyPr wrap="square">
            <a:spAutoFit/>
          </a:bodyPr>
          <a:lstStyle/>
          <a:p>
            <a:r>
              <a:rPr lang="en-US" dirty="0">
                <a:ln w="0"/>
                <a:solidFill>
                  <a:schemeClr val="accent1"/>
                </a:solidFill>
                <a:effectLst>
                  <a:outerShdw blurRad="38100" dist="25400" dir="5400000" algn="ctr" rotWithShape="0">
                    <a:srgbClr val="6E747A">
                      <a:alpha val="43000"/>
                    </a:srgbClr>
                  </a:outerShdw>
                </a:effectLst>
              </a:rPr>
              <a:t>[2, 4, 6]</a:t>
            </a:r>
            <a:endParaRPr lang="en-US" dirty="0"/>
          </a:p>
        </p:txBody>
      </p:sp>
      <p:cxnSp>
        <p:nvCxnSpPr>
          <p:cNvPr id="42" name="Straight Connector 41">
            <a:extLst>
              <a:ext uri="{FF2B5EF4-FFF2-40B4-BE49-F238E27FC236}">
                <a16:creationId xmlns:a16="http://schemas.microsoft.com/office/drawing/2014/main" id="{27C91B3F-41C6-9B91-FAFB-62C63EC48509}"/>
              </a:ext>
            </a:extLst>
          </p:cNvPr>
          <p:cNvCxnSpPr/>
          <p:nvPr/>
        </p:nvCxnSpPr>
        <p:spPr>
          <a:xfrm>
            <a:off x="1845733" y="3191933"/>
            <a:ext cx="4343400" cy="0"/>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266220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par>
                          <p:cTn id="24" fill="hold">
                            <p:stCondLst>
                              <p:cond delay="500"/>
                            </p:stCondLst>
                            <p:childTnLst>
                              <p:par>
                                <p:cTn id="25" presetID="10" presetClass="entr" presetSubtype="0"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10"/>
                                        </p:tgtEl>
                                      </p:cBhvr>
                                    </p:animEffect>
                                    <p:set>
                                      <p:cBhvr>
                                        <p:cTn id="32" dur="1" fill="hold">
                                          <p:stCondLst>
                                            <p:cond delay="499"/>
                                          </p:stCondLst>
                                        </p:cTn>
                                        <p:tgtEl>
                                          <p:spTgt spid="10"/>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12"/>
                                        </p:tgtEl>
                                      </p:cBhvr>
                                    </p:animEffect>
                                    <p:set>
                                      <p:cBhvr>
                                        <p:cTn id="35" dur="1" fill="hold">
                                          <p:stCondLst>
                                            <p:cond delay="499"/>
                                          </p:stCondLst>
                                        </p:cTn>
                                        <p:tgtEl>
                                          <p:spTgt spid="12"/>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14"/>
                                        </p:tgtEl>
                                      </p:cBhvr>
                                    </p:animEffect>
                                    <p:set>
                                      <p:cBhvr>
                                        <p:cTn id="38" dur="1" fill="hold">
                                          <p:stCondLst>
                                            <p:cond delay="499"/>
                                          </p:stCondLst>
                                        </p:cTn>
                                        <p:tgtEl>
                                          <p:spTgt spid="14"/>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500"/>
                                        <p:tgtEl>
                                          <p:spTgt spid="2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3"/>
                                        </p:tgtEl>
                                        <p:attrNameLst>
                                          <p:attrName>style.visibility</p:attrName>
                                        </p:attrNameLst>
                                      </p:cBhvr>
                                      <p:to>
                                        <p:strVal val="visible"/>
                                      </p:to>
                                    </p:set>
                                    <p:animEffect transition="in" filter="fade">
                                      <p:cBhvr>
                                        <p:cTn id="65" dur="500"/>
                                        <p:tgtEl>
                                          <p:spTgt spid="23"/>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fade">
                                      <p:cBhvr>
                                        <p:cTn id="70" dur="500"/>
                                        <p:tgtEl>
                                          <p:spTgt spid="25"/>
                                        </p:tgtEl>
                                      </p:cBhvr>
                                    </p:animEffect>
                                  </p:childTnLst>
                                </p:cTn>
                              </p:par>
                            </p:childTnLst>
                          </p:cTn>
                        </p:par>
                        <p:par>
                          <p:cTn id="71" fill="hold">
                            <p:stCondLst>
                              <p:cond delay="500"/>
                            </p:stCondLst>
                            <p:childTnLst>
                              <p:par>
                                <p:cTn id="72" presetID="10" presetClass="entr" presetSubtype="0" fill="hold" nodeType="afterEffect">
                                  <p:stCondLst>
                                    <p:cond delay="0"/>
                                  </p:stCondLst>
                                  <p:childTnLst>
                                    <p:set>
                                      <p:cBhvr>
                                        <p:cTn id="73" dur="1" fill="hold">
                                          <p:stCondLst>
                                            <p:cond delay="0"/>
                                          </p:stCondLst>
                                        </p:cTn>
                                        <p:tgtEl>
                                          <p:spTgt spid="27"/>
                                        </p:tgtEl>
                                        <p:attrNameLst>
                                          <p:attrName>style.visibility</p:attrName>
                                        </p:attrNameLst>
                                      </p:cBhvr>
                                      <p:to>
                                        <p:strVal val="visible"/>
                                      </p:to>
                                    </p:set>
                                    <p:animEffect transition="in" filter="fade">
                                      <p:cBhvr>
                                        <p:cTn id="74" dur="500"/>
                                        <p:tgtEl>
                                          <p:spTgt spid="27"/>
                                        </p:tgtEl>
                                      </p:cBhvr>
                                    </p:animEffect>
                                  </p:childTnLst>
                                </p:cTn>
                              </p:par>
                            </p:childTnLst>
                          </p:cTn>
                        </p:par>
                        <p:par>
                          <p:cTn id="75" fill="hold">
                            <p:stCondLst>
                              <p:cond delay="1000"/>
                            </p:stCondLst>
                            <p:childTnLst>
                              <p:par>
                                <p:cTn id="76" presetID="10" presetClass="entr" presetSubtype="0" fill="hold" grpId="0" nodeType="afterEffect">
                                  <p:stCondLst>
                                    <p:cond delay="0"/>
                                  </p:stCondLst>
                                  <p:childTnLst>
                                    <p:set>
                                      <p:cBhvr>
                                        <p:cTn id="77" dur="1" fill="hold">
                                          <p:stCondLst>
                                            <p:cond delay="0"/>
                                          </p:stCondLst>
                                        </p:cTn>
                                        <p:tgtEl>
                                          <p:spTgt spid="24"/>
                                        </p:tgtEl>
                                        <p:attrNameLst>
                                          <p:attrName>style.visibility</p:attrName>
                                        </p:attrNameLst>
                                      </p:cBhvr>
                                      <p:to>
                                        <p:strVal val="visible"/>
                                      </p:to>
                                    </p:set>
                                    <p:animEffect transition="in" filter="fade">
                                      <p:cBhvr>
                                        <p:cTn id="78" dur="500"/>
                                        <p:tgtEl>
                                          <p:spTgt spid="24"/>
                                        </p:tgtEl>
                                      </p:cBhvr>
                                    </p:animEffect>
                                  </p:childTnLst>
                                </p:cTn>
                              </p:par>
                            </p:childTnLst>
                          </p:cTn>
                        </p:par>
                        <p:par>
                          <p:cTn id="79" fill="hold">
                            <p:stCondLst>
                              <p:cond delay="1500"/>
                            </p:stCondLst>
                            <p:childTnLst>
                              <p:par>
                                <p:cTn id="80" presetID="10" presetClass="entr" presetSubtype="0" fill="hold" nodeType="afterEffect">
                                  <p:stCondLst>
                                    <p:cond delay="0"/>
                                  </p:stCondLst>
                                  <p:childTnLst>
                                    <p:set>
                                      <p:cBhvr>
                                        <p:cTn id="81" dur="1" fill="hold">
                                          <p:stCondLst>
                                            <p:cond delay="0"/>
                                          </p:stCondLst>
                                        </p:cTn>
                                        <p:tgtEl>
                                          <p:spTgt spid="42"/>
                                        </p:tgtEl>
                                        <p:attrNameLst>
                                          <p:attrName>style.visibility</p:attrName>
                                        </p:attrNameLst>
                                      </p:cBhvr>
                                      <p:to>
                                        <p:strVal val="visible"/>
                                      </p:to>
                                    </p:set>
                                    <p:animEffect transition="in" filter="fade">
                                      <p:cBhvr>
                                        <p:cTn id="82" dur="500"/>
                                        <p:tgtEl>
                                          <p:spTgt spid="42"/>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xit" presetSubtype="0" fill="hold" grpId="1" nodeType="clickEffect">
                                  <p:stCondLst>
                                    <p:cond delay="0"/>
                                  </p:stCondLst>
                                  <p:childTnLst>
                                    <p:animEffect transition="out" filter="fade">
                                      <p:cBhvr>
                                        <p:cTn id="86" dur="500"/>
                                        <p:tgtEl>
                                          <p:spTgt spid="25"/>
                                        </p:tgtEl>
                                      </p:cBhvr>
                                    </p:animEffect>
                                    <p:set>
                                      <p:cBhvr>
                                        <p:cTn id="87" dur="1" fill="hold">
                                          <p:stCondLst>
                                            <p:cond delay="499"/>
                                          </p:stCondLst>
                                        </p:cTn>
                                        <p:tgtEl>
                                          <p:spTgt spid="25"/>
                                        </p:tgtEl>
                                        <p:attrNameLst>
                                          <p:attrName>style.visibility</p:attrName>
                                        </p:attrNameLst>
                                      </p:cBhvr>
                                      <p:to>
                                        <p:strVal val="hidden"/>
                                      </p:to>
                                    </p:set>
                                  </p:childTnLst>
                                </p:cTn>
                              </p:par>
                              <p:par>
                                <p:cTn id="88" presetID="10" presetClass="exit" presetSubtype="0" fill="hold" grpId="1" nodeType="withEffect">
                                  <p:stCondLst>
                                    <p:cond delay="0"/>
                                  </p:stCondLst>
                                  <p:childTnLst>
                                    <p:animEffect transition="out" filter="fade">
                                      <p:cBhvr>
                                        <p:cTn id="89" dur="500"/>
                                        <p:tgtEl>
                                          <p:spTgt spid="24"/>
                                        </p:tgtEl>
                                      </p:cBhvr>
                                    </p:animEffect>
                                    <p:set>
                                      <p:cBhvr>
                                        <p:cTn id="90" dur="1" fill="hold">
                                          <p:stCondLst>
                                            <p:cond delay="499"/>
                                          </p:stCondLst>
                                        </p:cTn>
                                        <p:tgtEl>
                                          <p:spTgt spid="24"/>
                                        </p:tgtEl>
                                        <p:attrNameLst>
                                          <p:attrName>style.visibility</p:attrName>
                                        </p:attrNameLst>
                                      </p:cBhvr>
                                      <p:to>
                                        <p:strVal val="hidden"/>
                                      </p:to>
                                    </p:set>
                                  </p:childTnLst>
                                </p:cTn>
                              </p:par>
                              <p:par>
                                <p:cTn id="91" presetID="10" presetClass="exit" presetSubtype="0" fill="hold" nodeType="withEffect">
                                  <p:stCondLst>
                                    <p:cond delay="0"/>
                                  </p:stCondLst>
                                  <p:childTnLst>
                                    <p:animEffect transition="out" filter="fade">
                                      <p:cBhvr>
                                        <p:cTn id="92" dur="500"/>
                                        <p:tgtEl>
                                          <p:spTgt spid="27"/>
                                        </p:tgtEl>
                                      </p:cBhvr>
                                    </p:animEffect>
                                    <p:set>
                                      <p:cBhvr>
                                        <p:cTn id="93" dur="1" fill="hold">
                                          <p:stCondLst>
                                            <p:cond delay="499"/>
                                          </p:stCondLst>
                                        </p:cTn>
                                        <p:tgtEl>
                                          <p:spTgt spid="27"/>
                                        </p:tgtEl>
                                        <p:attrNameLst>
                                          <p:attrName>style.visibility</p:attrName>
                                        </p:attrNameLst>
                                      </p:cBhvr>
                                      <p:to>
                                        <p:strVal val="hidden"/>
                                      </p:to>
                                    </p:set>
                                  </p:childTnLst>
                                </p:cTn>
                              </p:par>
                              <p:par>
                                <p:cTn id="94" presetID="10" presetClass="exit" presetSubtype="0" fill="hold" nodeType="withEffect">
                                  <p:stCondLst>
                                    <p:cond delay="0"/>
                                  </p:stCondLst>
                                  <p:childTnLst>
                                    <p:animEffect transition="out" filter="fade">
                                      <p:cBhvr>
                                        <p:cTn id="95" dur="500"/>
                                        <p:tgtEl>
                                          <p:spTgt spid="42"/>
                                        </p:tgtEl>
                                      </p:cBhvr>
                                    </p:animEffect>
                                    <p:set>
                                      <p:cBhvr>
                                        <p:cTn id="96" dur="1" fill="hold">
                                          <p:stCondLst>
                                            <p:cond delay="499"/>
                                          </p:stCondLst>
                                        </p:cTn>
                                        <p:tgtEl>
                                          <p:spTgt spid="42"/>
                                        </p:tgtEl>
                                        <p:attrNameLst>
                                          <p:attrName>style.visibility</p:attrName>
                                        </p:attrNameLst>
                                      </p:cBhvr>
                                      <p:to>
                                        <p:strVal val="hidden"/>
                                      </p:to>
                                    </p:set>
                                  </p:childTnLst>
                                </p:cTn>
                              </p:par>
                              <p:par>
                                <p:cTn id="97" presetID="10" presetClass="entr" presetSubtype="0" fill="hold" grpId="0" nodeType="withEffect">
                                  <p:stCondLst>
                                    <p:cond delay="0"/>
                                  </p:stCondLst>
                                  <p:childTnLst>
                                    <p:set>
                                      <p:cBhvr>
                                        <p:cTn id="98" dur="1" fill="hold">
                                          <p:stCondLst>
                                            <p:cond delay="0"/>
                                          </p:stCondLst>
                                        </p:cTn>
                                        <p:tgtEl>
                                          <p:spTgt spid="28"/>
                                        </p:tgtEl>
                                        <p:attrNameLst>
                                          <p:attrName>style.visibility</p:attrName>
                                        </p:attrNameLst>
                                      </p:cBhvr>
                                      <p:to>
                                        <p:strVal val="visible"/>
                                      </p:to>
                                    </p:set>
                                    <p:animEffect transition="in" filter="fade">
                                      <p:cBhvr>
                                        <p:cTn id="99" dur="500"/>
                                        <p:tgtEl>
                                          <p:spTgt spid="28"/>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29"/>
                                        </p:tgtEl>
                                        <p:attrNameLst>
                                          <p:attrName>style.visibility</p:attrName>
                                        </p:attrNameLst>
                                      </p:cBhvr>
                                      <p:to>
                                        <p:strVal val="visible"/>
                                      </p:to>
                                    </p:set>
                                    <p:animEffect transition="in" filter="fade">
                                      <p:cBhvr>
                                        <p:cTn id="102" dur="500"/>
                                        <p:tgtEl>
                                          <p:spTgt spid="29"/>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30"/>
                                        </p:tgtEl>
                                        <p:attrNameLst>
                                          <p:attrName>style.visibility</p:attrName>
                                        </p:attrNameLst>
                                      </p:cBhvr>
                                      <p:to>
                                        <p:strVal val="visible"/>
                                      </p:to>
                                    </p:set>
                                    <p:animEffect transition="in" filter="fade">
                                      <p:cBhvr>
                                        <p:cTn id="107" dur="500"/>
                                        <p:tgtEl>
                                          <p:spTgt spid="30"/>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31"/>
                                        </p:tgtEl>
                                        <p:attrNameLst>
                                          <p:attrName>style.visibility</p:attrName>
                                        </p:attrNameLst>
                                      </p:cBhvr>
                                      <p:to>
                                        <p:strVal val="visible"/>
                                      </p:to>
                                    </p:set>
                                    <p:animEffect transition="in" filter="fade">
                                      <p:cBhvr>
                                        <p:cTn id="110" dur="500"/>
                                        <p:tgtEl>
                                          <p:spTgt spid="31"/>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32"/>
                                        </p:tgtEl>
                                        <p:attrNameLst>
                                          <p:attrName>style.visibility</p:attrName>
                                        </p:attrNameLst>
                                      </p:cBhvr>
                                      <p:to>
                                        <p:strVal val="visible"/>
                                      </p:to>
                                    </p:set>
                                    <p:animEffect transition="in" filter="fade">
                                      <p:cBhvr>
                                        <p:cTn id="113" dur="500"/>
                                        <p:tgtEl>
                                          <p:spTgt spid="32"/>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33"/>
                                        </p:tgtEl>
                                        <p:attrNameLst>
                                          <p:attrName>style.visibility</p:attrName>
                                        </p:attrNameLst>
                                      </p:cBhvr>
                                      <p:to>
                                        <p:strVal val="visible"/>
                                      </p:to>
                                    </p:set>
                                    <p:animEffect transition="in" filter="fade">
                                      <p:cBhvr>
                                        <p:cTn id="118" dur="500"/>
                                        <p:tgtEl>
                                          <p:spTgt spid="33"/>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34"/>
                                        </p:tgtEl>
                                        <p:attrNameLst>
                                          <p:attrName>style.visibility</p:attrName>
                                        </p:attrNameLst>
                                      </p:cBhvr>
                                      <p:to>
                                        <p:strVal val="visible"/>
                                      </p:to>
                                    </p:set>
                                    <p:animEffect transition="in" filter="fade">
                                      <p:cBhvr>
                                        <p:cTn id="121" dur="500"/>
                                        <p:tgtEl>
                                          <p:spTgt spid="34"/>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35"/>
                                        </p:tgtEl>
                                        <p:attrNameLst>
                                          <p:attrName>style.visibility</p:attrName>
                                        </p:attrNameLst>
                                      </p:cBhvr>
                                      <p:to>
                                        <p:strVal val="visible"/>
                                      </p:to>
                                    </p:set>
                                    <p:animEffect transition="in" filter="fade">
                                      <p:cBhvr>
                                        <p:cTn id="124" dur="500"/>
                                        <p:tgtEl>
                                          <p:spTgt spid="35"/>
                                        </p:tgtEl>
                                      </p:cBhvr>
                                    </p:animEffect>
                                  </p:childTnLst>
                                </p:cTn>
                              </p:par>
                            </p:childTnLst>
                          </p:cTn>
                        </p:par>
                      </p:childTnLst>
                    </p:cTn>
                  </p:par>
                  <p:par>
                    <p:cTn id="125" fill="hold">
                      <p:stCondLst>
                        <p:cond delay="indefinite"/>
                      </p:stCondLst>
                      <p:childTnLst>
                        <p:par>
                          <p:cTn id="126" fill="hold">
                            <p:stCondLst>
                              <p:cond delay="0"/>
                            </p:stCondLst>
                            <p:childTnLst>
                              <p:par>
                                <p:cTn id="127" presetID="10" presetClass="entr" presetSubtype="0" fill="hold" grpId="0" nodeType="clickEffect">
                                  <p:stCondLst>
                                    <p:cond delay="0"/>
                                  </p:stCondLst>
                                  <p:childTnLst>
                                    <p:set>
                                      <p:cBhvr>
                                        <p:cTn id="128" dur="1" fill="hold">
                                          <p:stCondLst>
                                            <p:cond delay="0"/>
                                          </p:stCondLst>
                                        </p:cTn>
                                        <p:tgtEl>
                                          <p:spTgt spid="36"/>
                                        </p:tgtEl>
                                        <p:attrNameLst>
                                          <p:attrName>style.visibility</p:attrName>
                                        </p:attrNameLst>
                                      </p:cBhvr>
                                      <p:to>
                                        <p:strVal val="visible"/>
                                      </p:to>
                                    </p:set>
                                    <p:animEffect transition="in" filter="fade">
                                      <p:cBhvr>
                                        <p:cTn id="129" dur="500"/>
                                        <p:tgtEl>
                                          <p:spTgt spid="36"/>
                                        </p:tgtEl>
                                      </p:cBhvr>
                                    </p:animEffect>
                                  </p:childTnLst>
                                </p:cTn>
                              </p:par>
                            </p:childTnLst>
                          </p:cTn>
                        </p:par>
                      </p:childTnLst>
                    </p:cTn>
                  </p:par>
                  <p:par>
                    <p:cTn id="130" fill="hold">
                      <p:stCondLst>
                        <p:cond delay="indefinite"/>
                      </p:stCondLst>
                      <p:childTnLst>
                        <p:par>
                          <p:cTn id="131" fill="hold">
                            <p:stCondLst>
                              <p:cond delay="0"/>
                            </p:stCondLst>
                            <p:childTnLst>
                              <p:par>
                                <p:cTn id="132" presetID="10" presetClass="entr" presetSubtype="0" fill="hold" nodeType="clickEffect">
                                  <p:stCondLst>
                                    <p:cond delay="0"/>
                                  </p:stCondLst>
                                  <p:childTnLst>
                                    <p:set>
                                      <p:cBhvr>
                                        <p:cTn id="133" dur="1" fill="hold">
                                          <p:stCondLst>
                                            <p:cond delay="0"/>
                                          </p:stCondLst>
                                        </p:cTn>
                                        <p:tgtEl>
                                          <p:spTgt spid="38"/>
                                        </p:tgtEl>
                                        <p:attrNameLst>
                                          <p:attrName>style.visibility</p:attrName>
                                        </p:attrNameLst>
                                      </p:cBhvr>
                                      <p:to>
                                        <p:strVal val="visible"/>
                                      </p:to>
                                    </p:set>
                                    <p:animEffect transition="in" filter="fade">
                                      <p:cBhvr>
                                        <p:cTn id="134" dur="500"/>
                                        <p:tgtEl>
                                          <p:spTgt spid="38"/>
                                        </p:tgtEl>
                                      </p:cBhvr>
                                    </p:animEffect>
                                  </p:childTnLst>
                                </p:cTn>
                              </p:par>
                            </p:childTnLst>
                          </p:cTn>
                        </p:par>
                        <p:par>
                          <p:cTn id="135" fill="hold">
                            <p:stCondLst>
                              <p:cond delay="500"/>
                            </p:stCondLst>
                            <p:childTnLst>
                              <p:par>
                                <p:cTn id="136" presetID="10" presetClass="entr" presetSubtype="0" fill="hold" grpId="0" nodeType="afterEffect">
                                  <p:stCondLst>
                                    <p:cond delay="0"/>
                                  </p:stCondLst>
                                  <p:childTnLst>
                                    <p:set>
                                      <p:cBhvr>
                                        <p:cTn id="137" dur="1" fill="hold">
                                          <p:stCondLst>
                                            <p:cond delay="0"/>
                                          </p:stCondLst>
                                        </p:cTn>
                                        <p:tgtEl>
                                          <p:spTgt spid="40"/>
                                        </p:tgtEl>
                                        <p:attrNameLst>
                                          <p:attrName>style.visibility</p:attrName>
                                        </p:attrNameLst>
                                      </p:cBhvr>
                                      <p:to>
                                        <p:strVal val="visible"/>
                                      </p:to>
                                    </p:set>
                                    <p:animEffect transition="in" filter="fade">
                                      <p:cBhvr>
                                        <p:cTn id="13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0" grpId="0" animBg="1"/>
      <p:bldP spid="10" grpId="1" animBg="1"/>
      <p:bldP spid="17" grpId="0"/>
      <p:bldP spid="18" grpId="0"/>
      <p:bldP spid="19" grpId="0"/>
      <p:bldP spid="20" grpId="0"/>
      <p:bldP spid="21" grpId="0"/>
      <p:bldP spid="22" grpId="0"/>
      <p:bldP spid="23" grpId="0"/>
      <p:bldP spid="24" grpId="0" animBg="1"/>
      <p:bldP spid="24" grpId="1" animBg="1"/>
      <p:bldP spid="25" grpId="0" animBg="1"/>
      <p:bldP spid="25" grpId="1" animBg="1"/>
      <p:bldP spid="28" grpId="0"/>
      <p:bldP spid="29" grpId="0"/>
      <p:bldP spid="30" grpId="0"/>
      <p:bldP spid="31" grpId="0"/>
      <p:bldP spid="32" grpId="0"/>
      <p:bldP spid="33" grpId="0"/>
      <p:bldP spid="34" grpId="0"/>
      <p:bldP spid="35" grpId="0"/>
      <p:bldP spid="36" grpId="0"/>
      <p:bldP spid="4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F77EE-B356-CC0B-F22F-64660367B951}"/>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1F1B027C-F267-1EB0-2201-448F1B5A8473}"/>
              </a:ext>
            </a:extLst>
          </p:cNvPr>
          <p:cNvSpPr txBox="1"/>
          <p:nvPr/>
        </p:nvSpPr>
        <p:spPr>
          <a:xfrm>
            <a:off x="-86693" y="88310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and big numbers in a list</a:t>
            </a:r>
            <a:r>
              <a:rPr lang="en-US" dirty="0"/>
              <a:t> (in Python)</a:t>
            </a:r>
          </a:p>
        </p:txBody>
      </p:sp>
      <p:pic>
        <p:nvPicPr>
          <p:cNvPr id="5" name="Picture 4">
            <a:extLst>
              <a:ext uri="{FF2B5EF4-FFF2-40B4-BE49-F238E27FC236}">
                <a16:creationId xmlns:a16="http://schemas.microsoft.com/office/drawing/2014/main" id="{27AB433D-4A6A-B532-3584-45BE52C6C261}"/>
              </a:ext>
            </a:extLst>
          </p:cNvPr>
          <p:cNvPicPr>
            <a:picLocks noChangeAspect="1"/>
          </p:cNvPicPr>
          <p:nvPr/>
        </p:nvPicPr>
        <p:blipFill>
          <a:blip r:embed="rId2"/>
          <a:stretch>
            <a:fillRect/>
          </a:stretch>
        </p:blipFill>
        <p:spPr>
          <a:xfrm>
            <a:off x="86692" y="1328639"/>
            <a:ext cx="6430272" cy="271500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TextBox 5">
            <a:extLst>
              <a:ext uri="{FF2B5EF4-FFF2-40B4-BE49-F238E27FC236}">
                <a16:creationId xmlns:a16="http://schemas.microsoft.com/office/drawing/2014/main" id="{21A3D753-80F9-68A7-D66B-99B6672B892C}"/>
              </a:ext>
            </a:extLst>
          </p:cNvPr>
          <p:cNvSpPr txBox="1"/>
          <p:nvPr/>
        </p:nvSpPr>
        <p:spPr>
          <a:xfrm>
            <a:off x="6481272" y="1313841"/>
            <a:ext cx="169629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a:t>
            </a:r>
          </a:p>
        </p:txBody>
      </p:sp>
      <p:sp>
        <p:nvSpPr>
          <p:cNvPr id="7" name="TextBox 6">
            <a:extLst>
              <a:ext uri="{FF2B5EF4-FFF2-40B4-BE49-F238E27FC236}">
                <a16:creationId xmlns:a16="http://schemas.microsoft.com/office/drawing/2014/main" id="{6FFA0061-D082-5C7E-59EF-DBE5C6E72A82}"/>
              </a:ext>
            </a:extLst>
          </p:cNvPr>
          <p:cNvSpPr txBox="1"/>
          <p:nvPr/>
        </p:nvSpPr>
        <p:spPr>
          <a:xfrm>
            <a:off x="8569387" y="131384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2</a:t>
            </a:r>
          </a:p>
        </p:txBody>
      </p:sp>
      <p:sp>
        <p:nvSpPr>
          <p:cNvPr id="8" name="TextBox 7">
            <a:extLst>
              <a:ext uri="{FF2B5EF4-FFF2-40B4-BE49-F238E27FC236}">
                <a16:creationId xmlns:a16="http://schemas.microsoft.com/office/drawing/2014/main" id="{AE5AA72A-4D20-4732-38E3-2E02860A66CD}"/>
              </a:ext>
            </a:extLst>
          </p:cNvPr>
          <p:cNvSpPr txBox="1"/>
          <p:nvPr/>
        </p:nvSpPr>
        <p:spPr>
          <a:xfrm>
            <a:off x="6481272" y="1813809"/>
            <a:ext cx="4294765"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filter([3,4,6,7])</a:t>
            </a:r>
            <a:endParaRPr lang="en-US" dirty="0"/>
          </a:p>
        </p:txBody>
      </p:sp>
      <p:cxnSp>
        <p:nvCxnSpPr>
          <p:cNvPr id="10" name="Straight Connector 9">
            <a:extLst>
              <a:ext uri="{FF2B5EF4-FFF2-40B4-BE49-F238E27FC236}">
                <a16:creationId xmlns:a16="http://schemas.microsoft.com/office/drawing/2014/main" id="{E7135323-6778-B83F-782C-944695D39652}"/>
              </a:ext>
            </a:extLst>
          </p:cNvPr>
          <p:cNvCxnSpPr>
            <a:cxnSpLocks/>
          </p:cNvCxnSpPr>
          <p:nvPr/>
        </p:nvCxnSpPr>
        <p:spPr>
          <a:xfrm>
            <a:off x="5562600" y="3268133"/>
            <a:ext cx="753533" cy="0"/>
          </a:xfrm>
          <a:prstGeom prst="line">
            <a:avLst/>
          </a:prstGeom>
        </p:spPr>
        <p:style>
          <a:lnRef idx="3">
            <a:schemeClr val="accent6"/>
          </a:lnRef>
          <a:fillRef idx="0">
            <a:schemeClr val="accent6"/>
          </a:fillRef>
          <a:effectRef idx="2">
            <a:schemeClr val="accent6"/>
          </a:effectRef>
          <a:fontRef idx="minor">
            <a:schemeClr val="tx1"/>
          </a:fontRef>
        </p:style>
      </p:cxnSp>
      <p:sp>
        <p:nvSpPr>
          <p:cNvPr id="13" name="TextBox 12">
            <a:extLst>
              <a:ext uri="{FF2B5EF4-FFF2-40B4-BE49-F238E27FC236}">
                <a16:creationId xmlns:a16="http://schemas.microsoft.com/office/drawing/2014/main" id="{5F1CCA0A-2E99-A36A-5A8F-9DECB705FF7D}"/>
              </a:ext>
            </a:extLst>
          </p:cNvPr>
          <p:cNvSpPr txBox="1"/>
          <p:nvPr/>
        </p:nvSpPr>
        <p:spPr>
          <a:xfrm>
            <a:off x="6516964" y="2686141"/>
            <a:ext cx="1299633" cy="369332"/>
          </a:xfrm>
          <a:prstGeom prst="rect">
            <a:avLst/>
          </a:prstGeom>
          <a:noFill/>
        </p:spPr>
        <p:txBody>
          <a:bodyPr wrap="square">
            <a:spAutoFit/>
          </a:bodyPr>
          <a:lstStyle/>
          <a:p>
            <a:r>
              <a:rPr lang="en-US" dirty="0">
                <a:ln w="0"/>
                <a:solidFill>
                  <a:schemeClr val="accent1"/>
                </a:solidFill>
                <a:effectLst>
                  <a:outerShdw blurRad="38100" dist="25400" dir="5400000" algn="ctr" rotWithShape="0">
                    <a:srgbClr val="6E747A">
                      <a:alpha val="43000"/>
                    </a:srgbClr>
                  </a:outerShdw>
                </a:effectLst>
              </a:rPr>
              <a:t>[2,3,4,6,7]</a:t>
            </a:r>
            <a:endParaRPr lang="en-US" dirty="0"/>
          </a:p>
        </p:txBody>
      </p:sp>
      <p:cxnSp>
        <p:nvCxnSpPr>
          <p:cNvPr id="14" name="Straight Connector 13">
            <a:extLst>
              <a:ext uri="{FF2B5EF4-FFF2-40B4-BE49-F238E27FC236}">
                <a16:creationId xmlns:a16="http://schemas.microsoft.com/office/drawing/2014/main" id="{DB6AFBB0-BA7C-781C-491F-0612B32DBC7A}"/>
              </a:ext>
            </a:extLst>
          </p:cNvPr>
          <p:cNvCxnSpPr>
            <a:cxnSpLocks/>
          </p:cNvCxnSpPr>
          <p:nvPr/>
        </p:nvCxnSpPr>
        <p:spPr>
          <a:xfrm>
            <a:off x="6858000" y="2980266"/>
            <a:ext cx="753533" cy="0"/>
          </a:xfrm>
          <a:prstGeom prst="line">
            <a:avLst/>
          </a:prstGeom>
        </p:spPr>
        <p:style>
          <a:lnRef idx="3">
            <a:schemeClr val="accent6"/>
          </a:lnRef>
          <a:fillRef idx="0">
            <a:schemeClr val="accent6"/>
          </a:fillRef>
          <a:effectRef idx="2">
            <a:schemeClr val="accent6"/>
          </a:effectRef>
          <a:fontRef idx="minor">
            <a:schemeClr val="tx1"/>
          </a:fontRef>
        </p:style>
      </p:cxnSp>
      <p:cxnSp>
        <p:nvCxnSpPr>
          <p:cNvPr id="16" name="Straight Arrow Connector 15">
            <a:extLst>
              <a:ext uri="{FF2B5EF4-FFF2-40B4-BE49-F238E27FC236}">
                <a16:creationId xmlns:a16="http://schemas.microsoft.com/office/drawing/2014/main" id="{8AB80512-C0E7-E11A-5365-BCC8C19786D3}"/>
              </a:ext>
            </a:extLst>
          </p:cNvPr>
          <p:cNvCxnSpPr/>
          <p:nvPr/>
        </p:nvCxnSpPr>
        <p:spPr>
          <a:xfrm flipV="1">
            <a:off x="6405072" y="3070271"/>
            <a:ext cx="452928" cy="21266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17" name="TextBox 16">
            <a:extLst>
              <a:ext uri="{FF2B5EF4-FFF2-40B4-BE49-F238E27FC236}">
                <a16:creationId xmlns:a16="http://schemas.microsoft.com/office/drawing/2014/main" id="{3B671330-E8B6-6AF3-D188-BB6665C5BFAF}"/>
              </a:ext>
            </a:extLst>
          </p:cNvPr>
          <p:cNvSpPr txBox="1"/>
          <p:nvPr/>
        </p:nvSpPr>
        <p:spPr>
          <a:xfrm>
            <a:off x="6580560" y="2454871"/>
            <a:ext cx="1082348" cy="369332"/>
          </a:xfrm>
          <a:prstGeom prst="rect">
            <a:avLst/>
          </a:prstGeom>
          <a:noFill/>
        </p:spPr>
        <p:txBody>
          <a:bodyPr wrap="none" rtlCol="0">
            <a:spAutoFit/>
          </a:bodyPr>
          <a:lstStyle/>
          <a:p>
            <a:r>
              <a:rPr lang="en-US" dirty="0"/>
              <a:t>0 1 2 3 4</a:t>
            </a:r>
          </a:p>
        </p:txBody>
      </p:sp>
      <p:cxnSp>
        <p:nvCxnSpPr>
          <p:cNvPr id="19" name="Straight Connector 18">
            <a:extLst>
              <a:ext uri="{FF2B5EF4-FFF2-40B4-BE49-F238E27FC236}">
                <a16:creationId xmlns:a16="http://schemas.microsoft.com/office/drawing/2014/main" id="{9977720D-58BD-831B-C856-1F0A0C8CDE14}"/>
              </a:ext>
            </a:extLst>
          </p:cNvPr>
          <p:cNvCxnSpPr/>
          <p:nvPr/>
        </p:nvCxnSpPr>
        <p:spPr>
          <a:xfrm flipV="1">
            <a:off x="6858000" y="2454871"/>
            <a:ext cx="0" cy="184666"/>
          </a:xfrm>
          <a:prstGeom prst="line">
            <a:avLst/>
          </a:prstGeom>
        </p:spPr>
        <p:style>
          <a:lnRef idx="1">
            <a:schemeClr val="accent6"/>
          </a:lnRef>
          <a:fillRef idx="0">
            <a:schemeClr val="accent6"/>
          </a:fillRef>
          <a:effectRef idx="0">
            <a:schemeClr val="accent6"/>
          </a:effectRef>
          <a:fontRef idx="minor">
            <a:schemeClr val="tx1"/>
          </a:fontRef>
        </p:style>
      </p:cxnSp>
      <p:cxnSp>
        <p:nvCxnSpPr>
          <p:cNvPr id="20" name="Straight Connector 19">
            <a:extLst>
              <a:ext uri="{FF2B5EF4-FFF2-40B4-BE49-F238E27FC236}">
                <a16:creationId xmlns:a16="http://schemas.microsoft.com/office/drawing/2014/main" id="{DB365902-87B4-DAA4-21A5-ABB5C75388B8}"/>
              </a:ext>
            </a:extLst>
          </p:cNvPr>
          <p:cNvCxnSpPr>
            <a:cxnSpLocks/>
            <a:stCxn id="17" idx="0"/>
          </p:cNvCxnSpPr>
          <p:nvPr/>
        </p:nvCxnSpPr>
        <p:spPr>
          <a:xfrm flipH="1">
            <a:off x="6858000" y="2454871"/>
            <a:ext cx="263734" cy="0"/>
          </a:xfrm>
          <a:prstGeom prst="line">
            <a:avLst/>
          </a:prstGeom>
        </p:spPr>
        <p:style>
          <a:lnRef idx="1">
            <a:schemeClr val="accent6"/>
          </a:lnRef>
          <a:fillRef idx="0">
            <a:schemeClr val="accent6"/>
          </a:fillRef>
          <a:effectRef idx="0">
            <a:schemeClr val="accent6"/>
          </a:effectRef>
          <a:fontRef idx="minor">
            <a:schemeClr val="tx1"/>
          </a:fontRef>
        </p:style>
      </p:cxnSp>
      <p:sp>
        <p:nvSpPr>
          <p:cNvPr id="23" name="Frame 22">
            <a:extLst>
              <a:ext uri="{FF2B5EF4-FFF2-40B4-BE49-F238E27FC236}">
                <a16:creationId xmlns:a16="http://schemas.microsoft.com/office/drawing/2014/main" id="{064A7DA9-A9F7-86C7-0C18-D1450FE3A5ED}"/>
              </a:ext>
            </a:extLst>
          </p:cNvPr>
          <p:cNvSpPr/>
          <p:nvPr/>
        </p:nvSpPr>
        <p:spPr>
          <a:xfrm>
            <a:off x="6807653" y="2410864"/>
            <a:ext cx="932100" cy="682671"/>
          </a:xfrm>
          <a:prstGeom prst="frame">
            <a:avLst>
              <a:gd name="adj1" fmla="val 1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schemeClr val="tx1"/>
              </a:solidFill>
            </a:endParaRPr>
          </a:p>
        </p:txBody>
      </p:sp>
      <p:cxnSp>
        <p:nvCxnSpPr>
          <p:cNvPr id="25" name="Straight Arrow Connector 24">
            <a:extLst>
              <a:ext uri="{FF2B5EF4-FFF2-40B4-BE49-F238E27FC236}">
                <a16:creationId xmlns:a16="http://schemas.microsoft.com/office/drawing/2014/main" id="{EB090CCC-E6A1-69BD-6E01-D824E6EB60F4}"/>
              </a:ext>
            </a:extLst>
          </p:cNvPr>
          <p:cNvCxnSpPr>
            <a:stCxn id="23" idx="3"/>
          </p:cNvCxnSpPr>
          <p:nvPr/>
        </p:nvCxnSpPr>
        <p:spPr>
          <a:xfrm flipV="1">
            <a:off x="7739753" y="2183141"/>
            <a:ext cx="2284780" cy="569059"/>
          </a:xfrm>
          <a:prstGeom prst="straightConnector1">
            <a:avLst/>
          </a:prstGeom>
          <a:ln w="28575">
            <a:tailEnd type="triangle"/>
          </a:ln>
        </p:spPr>
        <p:style>
          <a:lnRef idx="3">
            <a:schemeClr val="accent3"/>
          </a:lnRef>
          <a:fillRef idx="0">
            <a:schemeClr val="accent3"/>
          </a:fillRef>
          <a:effectRef idx="2">
            <a:schemeClr val="accent3"/>
          </a:effectRef>
          <a:fontRef idx="minor">
            <a:schemeClr val="tx1"/>
          </a:fontRef>
        </p:style>
      </p:cxnSp>
      <p:sp>
        <p:nvSpPr>
          <p:cNvPr id="26" name="TextBox 25">
            <a:extLst>
              <a:ext uri="{FF2B5EF4-FFF2-40B4-BE49-F238E27FC236}">
                <a16:creationId xmlns:a16="http://schemas.microsoft.com/office/drawing/2014/main" id="{F516A2D4-B408-9677-A9CD-518BAE1D5EC1}"/>
              </a:ext>
            </a:extLst>
          </p:cNvPr>
          <p:cNvSpPr txBox="1"/>
          <p:nvPr/>
        </p:nvSpPr>
        <p:spPr>
          <a:xfrm>
            <a:off x="6516964" y="2244543"/>
            <a:ext cx="15039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[3,4,6,7]</a:t>
            </a:r>
          </a:p>
        </p:txBody>
      </p:sp>
      <p:sp>
        <p:nvSpPr>
          <p:cNvPr id="27" name="TextBox 26">
            <a:extLst>
              <a:ext uri="{FF2B5EF4-FFF2-40B4-BE49-F238E27FC236}">
                <a16:creationId xmlns:a16="http://schemas.microsoft.com/office/drawing/2014/main" id="{5A2180EC-2336-8CD6-C524-26FCAA2984BA}"/>
              </a:ext>
            </a:extLst>
          </p:cNvPr>
          <p:cNvSpPr txBox="1"/>
          <p:nvPr/>
        </p:nvSpPr>
        <p:spPr>
          <a:xfrm>
            <a:off x="8605079" y="2244543"/>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3</a:t>
            </a:r>
          </a:p>
        </p:txBody>
      </p:sp>
      <p:sp>
        <p:nvSpPr>
          <p:cNvPr id="28" name="TextBox 27">
            <a:extLst>
              <a:ext uri="{FF2B5EF4-FFF2-40B4-BE49-F238E27FC236}">
                <a16:creationId xmlns:a16="http://schemas.microsoft.com/office/drawing/2014/main" id="{31AA2999-7C68-F670-1812-306F6066BC61}"/>
              </a:ext>
            </a:extLst>
          </p:cNvPr>
          <p:cNvSpPr txBox="1"/>
          <p:nvPr/>
        </p:nvSpPr>
        <p:spPr>
          <a:xfrm>
            <a:off x="6475073" y="2680544"/>
            <a:ext cx="4342856"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filter([4,6,7])</a:t>
            </a:r>
            <a:endParaRPr lang="en-US" dirty="0"/>
          </a:p>
        </p:txBody>
      </p:sp>
      <p:sp>
        <p:nvSpPr>
          <p:cNvPr id="29" name="TextBox 28">
            <a:extLst>
              <a:ext uri="{FF2B5EF4-FFF2-40B4-BE49-F238E27FC236}">
                <a16:creationId xmlns:a16="http://schemas.microsoft.com/office/drawing/2014/main" id="{05516A10-D851-FDEF-33B2-C74000C0CE01}"/>
              </a:ext>
            </a:extLst>
          </p:cNvPr>
          <p:cNvSpPr txBox="1"/>
          <p:nvPr/>
        </p:nvSpPr>
        <p:spPr>
          <a:xfrm>
            <a:off x="6516964" y="3136940"/>
            <a:ext cx="131157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[4,6,7]</a:t>
            </a:r>
          </a:p>
        </p:txBody>
      </p:sp>
      <p:sp>
        <p:nvSpPr>
          <p:cNvPr id="30" name="TextBox 29">
            <a:extLst>
              <a:ext uri="{FF2B5EF4-FFF2-40B4-BE49-F238E27FC236}">
                <a16:creationId xmlns:a16="http://schemas.microsoft.com/office/drawing/2014/main" id="{6CC33960-B130-D43B-0C7D-DF8EFB7DACBC}"/>
              </a:ext>
            </a:extLst>
          </p:cNvPr>
          <p:cNvSpPr txBox="1"/>
          <p:nvPr/>
        </p:nvSpPr>
        <p:spPr>
          <a:xfrm>
            <a:off x="8605079" y="3136940"/>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3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3</a:t>
            </a:r>
          </a:p>
        </p:txBody>
      </p:sp>
      <p:sp>
        <p:nvSpPr>
          <p:cNvPr id="31" name="TextBox 30">
            <a:extLst>
              <a:ext uri="{FF2B5EF4-FFF2-40B4-BE49-F238E27FC236}">
                <a16:creationId xmlns:a16="http://schemas.microsoft.com/office/drawing/2014/main" id="{3EB224F3-7BE6-A769-CAA1-8BC534551F94}"/>
              </a:ext>
            </a:extLst>
          </p:cNvPr>
          <p:cNvSpPr txBox="1"/>
          <p:nvPr/>
        </p:nvSpPr>
        <p:spPr>
          <a:xfrm>
            <a:off x="0" y="4026900"/>
            <a:ext cx="4506362"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3</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filter([6,7])</a:t>
            </a:r>
            <a:endParaRPr lang="en-US" dirty="0"/>
          </a:p>
        </p:txBody>
      </p:sp>
      <p:sp>
        <p:nvSpPr>
          <p:cNvPr id="32" name="TextBox 31">
            <a:extLst>
              <a:ext uri="{FF2B5EF4-FFF2-40B4-BE49-F238E27FC236}">
                <a16:creationId xmlns:a16="http://schemas.microsoft.com/office/drawing/2014/main" id="{A8E04483-06A8-29A5-33AE-7F90E844BD43}"/>
              </a:ext>
            </a:extLst>
          </p:cNvPr>
          <p:cNvSpPr txBox="1"/>
          <p:nvPr/>
        </p:nvSpPr>
        <p:spPr>
          <a:xfrm>
            <a:off x="41891" y="4339361"/>
            <a:ext cx="111921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[6,7]</a:t>
            </a:r>
          </a:p>
        </p:txBody>
      </p:sp>
      <p:sp>
        <p:nvSpPr>
          <p:cNvPr id="33" name="TextBox 32">
            <a:extLst>
              <a:ext uri="{FF2B5EF4-FFF2-40B4-BE49-F238E27FC236}">
                <a16:creationId xmlns:a16="http://schemas.microsoft.com/office/drawing/2014/main" id="{FEE94E76-C2BE-9F33-9F92-62A9D8CA8B28}"/>
              </a:ext>
            </a:extLst>
          </p:cNvPr>
          <p:cNvSpPr txBox="1"/>
          <p:nvPr/>
        </p:nvSpPr>
        <p:spPr>
          <a:xfrm>
            <a:off x="2130006" y="433936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6</a:t>
            </a:r>
          </a:p>
        </p:txBody>
      </p:sp>
      <p:sp>
        <p:nvSpPr>
          <p:cNvPr id="34" name="TextBox 33">
            <a:extLst>
              <a:ext uri="{FF2B5EF4-FFF2-40B4-BE49-F238E27FC236}">
                <a16:creationId xmlns:a16="http://schemas.microsoft.com/office/drawing/2014/main" id="{EAEC763C-DF19-7387-3108-1CAFB4B4E731}"/>
              </a:ext>
            </a:extLst>
          </p:cNvPr>
          <p:cNvSpPr txBox="1"/>
          <p:nvPr/>
        </p:nvSpPr>
        <p:spPr>
          <a:xfrm>
            <a:off x="0" y="4640359"/>
            <a:ext cx="5054589"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4</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filter([7])</a:t>
            </a:r>
            <a:endParaRPr lang="en-US" dirty="0"/>
          </a:p>
        </p:txBody>
      </p:sp>
      <p:sp>
        <p:nvSpPr>
          <p:cNvPr id="35" name="TextBox 34">
            <a:extLst>
              <a:ext uri="{FF2B5EF4-FFF2-40B4-BE49-F238E27FC236}">
                <a16:creationId xmlns:a16="http://schemas.microsoft.com/office/drawing/2014/main" id="{B3001F87-3919-30B7-A19F-CDCB928A0AB5}"/>
              </a:ext>
            </a:extLst>
          </p:cNvPr>
          <p:cNvSpPr txBox="1"/>
          <p:nvPr/>
        </p:nvSpPr>
        <p:spPr>
          <a:xfrm>
            <a:off x="41891" y="5004411"/>
            <a:ext cx="92685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[7]</a:t>
            </a:r>
          </a:p>
        </p:txBody>
      </p:sp>
      <p:sp>
        <p:nvSpPr>
          <p:cNvPr id="36" name="TextBox 35">
            <a:extLst>
              <a:ext uri="{FF2B5EF4-FFF2-40B4-BE49-F238E27FC236}">
                <a16:creationId xmlns:a16="http://schemas.microsoft.com/office/drawing/2014/main" id="{7721BC83-F07C-7014-3367-7B38AADFCD19}"/>
              </a:ext>
            </a:extLst>
          </p:cNvPr>
          <p:cNvSpPr txBox="1"/>
          <p:nvPr/>
        </p:nvSpPr>
        <p:spPr>
          <a:xfrm>
            <a:off x="2130006" y="500441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1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7</a:t>
            </a:r>
          </a:p>
        </p:txBody>
      </p:sp>
      <p:sp>
        <p:nvSpPr>
          <p:cNvPr id="37" name="TextBox 36">
            <a:extLst>
              <a:ext uri="{FF2B5EF4-FFF2-40B4-BE49-F238E27FC236}">
                <a16:creationId xmlns:a16="http://schemas.microsoft.com/office/drawing/2014/main" id="{F2DC739E-C0E6-90AC-BC2D-E66761399D5F}"/>
              </a:ext>
            </a:extLst>
          </p:cNvPr>
          <p:cNvSpPr txBox="1"/>
          <p:nvPr/>
        </p:nvSpPr>
        <p:spPr>
          <a:xfrm>
            <a:off x="-1" y="5344695"/>
            <a:ext cx="4862228"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5</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a:t>
            </a:r>
            <a:endParaRPr lang="en-US" dirty="0"/>
          </a:p>
        </p:txBody>
      </p:sp>
      <p:sp>
        <p:nvSpPr>
          <p:cNvPr id="38" name="TextBox 37">
            <a:extLst>
              <a:ext uri="{FF2B5EF4-FFF2-40B4-BE49-F238E27FC236}">
                <a16:creationId xmlns:a16="http://schemas.microsoft.com/office/drawing/2014/main" id="{6BAC8343-E408-1444-1C74-7C2A8DED7981}"/>
              </a:ext>
            </a:extLst>
          </p:cNvPr>
          <p:cNvSpPr txBox="1"/>
          <p:nvPr/>
        </p:nvSpPr>
        <p:spPr>
          <a:xfrm>
            <a:off x="41891" y="5680177"/>
            <a:ext cx="79861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a:t>
            </a:r>
          </a:p>
        </p:txBody>
      </p:sp>
      <p:sp>
        <p:nvSpPr>
          <p:cNvPr id="39" name="TextBox 38">
            <a:extLst>
              <a:ext uri="{FF2B5EF4-FFF2-40B4-BE49-F238E27FC236}">
                <a16:creationId xmlns:a16="http://schemas.microsoft.com/office/drawing/2014/main" id="{8F71C5D5-B196-B30D-5D4C-CC251D7A9098}"/>
              </a:ext>
            </a:extLst>
          </p:cNvPr>
          <p:cNvSpPr txBox="1"/>
          <p:nvPr/>
        </p:nvSpPr>
        <p:spPr>
          <a:xfrm>
            <a:off x="2130006" y="5680177"/>
            <a:ext cx="3432594"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0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a:t>
            </a:r>
            <a:r>
              <a:rPr lang="en-US" sz="1400" i="1" dirty="0">
                <a:ln w="0"/>
                <a:solidFill>
                  <a:schemeClr val="accent1"/>
                </a:solidFill>
                <a:effectLst>
                  <a:outerShdw blurRad="38100" dist="25400" dir="5400000" algn="ctr" rotWithShape="0">
                    <a:srgbClr val="6E747A">
                      <a:alpha val="43000"/>
                    </a:srgbClr>
                  </a:outerShdw>
                </a:effectLst>
              </a:rPr>
              <a:t>out of bounds</a:t>
            </a:r>
            <a:endParaRPr lang="en-US" dirty="0">
              <a:ln w="0"/>
              <a:solidFill>
                <a:schemeClr val="accent1"/>
              </a:solidFill>
              <a:effectLst>
                <a:outerShdw blurRad="38100" dist="25400" dir="5400000" algn="ctr" rotWithShape="0">
                  <a:srgbClr val="6E747A">
                    <a:alpha val="43000"/>
                  </a:srgbClr>
                </a:outerShdw>
              </a:effectLst>
            </a:endParaRPr>
          </a:p>
        </p:txBody>
      </p:sp>
      <p:sp>
        <p:nvSpPr>
          <p:cNvPr id="42" name="TextBox 41">
            <a:extLst>
              <a:ext uri="{FF2B5EF4-FFF2-40B4-BE49-F238E27FC236}">
                <a16:creationId xmlns:a16="http://schemas.microsoft.com/office/drawing/2014/main" id="{52F0AD15-749D-B5BB-AB7D-9DF5CC5B753A}"/>
              </a:ext>
            </a:extLst>
          </p:cNvPr>
          <p:cNvSpPr txBox="1"/>
          <p:nvPr/>
        </p:nvSpPr>
        <p:spPr>
          <a:xfrm>
            <a:off x="24763" y="6032766"/>
            <a:ext cx="4100803"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6</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a:t>
            </a:r>
            <a:endParaRPr lang="en-US" dirty="0"/>
          </a:p>
        </p:txBody>
      </p:sp>
      <p:cxnSp>
        <p:nvCxnSpPr>
          <p:cNvPr id="43" name="Straight Arrow Connector 42">
            <a:extLst>
              <a:ext uri="{FF2B5EF4-FFF2-40B4-BE49-F238E27FC236}">
                <a16:creationId xmlns:a16="http://schemas.microsoft.com/office/drawing/2014/main" id="{1920D262-56E3-933B-E585-2F686FB75B5A}"/>
              </a:ext>
            </a:extLst>
          </p:cNvPr>
          <p:cNvCxnSpPr/>
          <p:nvPr/>
        </p:nvCxnSpPr>
        <p:spPr>
          <a:xfrm>
            <a:off x="4087265" y="6220638"/>
            <a:ext cx="2655598"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44" name="TextBox 43">
            <a:extLst>
              <a:ext uri="{FF2B5EF4-FFF2-40B4-BE49-F238E27FC236}">
                <a16:creationId xmlns:a16="http://schemas.microsoft.com/office/drawing/2014/main" id="{25B5E264-C8D6-3EE6-3756-01D2738BA352}"/>
              </a:ext>
            </a:extLst>
          </p:cNvPr>
          <p:cNvSpPr txBox="1"/>
          <p:nvPr/>
        </p:nvSpPr>
        <p:spPr>
          <a:xfrm>
            <a:off x="6852930" y="6025597"/>
            <a:ext cx="2087072" cy="369332"/>
          </a:xfrm>
          <a:prstGeom prst="rect">
            <a:avLst/>
          </a:prstGeom>
          <a:noFill/>
        </p:spPr>
        <p:txBody>
          <a:bodyPr wrap="square">
            <a:spAutoFit/>
          </a:bodyPr>
          <a:lstStyle/>
          <a:p>
            <a:r>
              <a:rPr lang="en-US" dirty="0">
                <a:ln w="0"/>
                <a:solidFill>
                  <a:schemeClr val="accent1"/>
                </a:solidFill>
                <a:effectLst>
                  <a:outerShdw blurRad="38100" dist="25400" dir="5400000" algn="ctr" rotWithShape="0">
                    <a:srgbClr val="6E747A">
                      <a:alpha val="43000"/>
                    </a:srgbClr>
                  </a:outerShdw>
                </a:effectLst>
              </a:rPr>
              <a:t>[2, 4, 6]</a:t>
            </a:r>
            <a:endParaRPr lang="en-US" dirty="0"/>
          </a:p>
        </p:txBody>
      </p:sp>
    </p:spTree>
    <p:extLst>
      <p:ext uri="{BB962C8B-B14F-4D97-AF65-F5344CB8AC3E}">
        <p14:creationId xmlns:p14="http://schemas.microsoft.com/office/powerpoint/2010/main" val="173413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par>
                          <p:cTn id="24" fill="hold">
                            <p:stCondLst>
                              <p:cond delay="500"/>
                            </p:stCondLst>
                            <p:childTnLst>
                              <p:par>
                                <p:cTn id="25" presetID="10" presetClass="entr" presetSubtype="0" fill="hold" nodeType="afterEffect">
                                  <p:stCondLst>
                                    <p:cond delay="5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childTnLst>
                          </p:cTn>
                        </p:par>
                        <p:par>
                          <p:cTn id="32" fill="hold">
                            <p:stCondLst>
                              <p:cond delay="2000"/>
                            </p:stCondLst>
                            <p:childTnLst>
                              <p:par>
                                <p:cTn id="33" presetID="10" presetClass="entr" presetSubtype="0" fill="hold"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childTnLst>
                          </p:cTn>
                        </p:par>
                        <p:par>
                          <p:cTn id="36" fill="hold">
                            <p:stCondLst>
                              <p:cond delay="2500"/>
                            </p:stCondLst>
                            <p:childTnLst>
                              <p:par>
                                <p:cTn id="37" presetID="10" presetClass="entr" presetSubtype="0" fill="hold" nodeType="afterEffect">
                                  <p:stCondLst>
                                    <p:cond delay="50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par>
                                <p:cTn id="40" presetID="10" presetClass="entr" presetSubtype="0" fill="hold" nodeType="withEffect">
                                  <p:stCondLst>
                                    <p:cond delay="50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childTnLst>
                          </p:cTn>
                        </p:par>
                        <p:par>
                          <p:cTn id="43" fill="hold">
                            <p:stCondLst>
                              <p:cond delay="3500"/>
                            </p:stCondLst>
                            <p:childTnLst>
                              <p:par>
                                <p:cTn id="44" presetID="10" presetClass="entr" presetSubtype="0" fill="hold" grpId="0" nodeType="after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par>
                          <p:cTn id="47" fill="hold">
                            <p:stCondLst>
                              <p:cond delay="4000"/>
                            </p:stCondLst>
                            <p:childTnLst>
                              <p:par>
                                <p:cTn id="48" presetID="10" presetClass="entr" presetSubtype="0" fill="hold" nodeType="after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xit" presetSubtype="0" fill="hold" grpId="1" nodeType="clickEffect">
                                  <p:stCondLst>
                                    <p:cond delay="0"/>
                                  </p:stCondLst>
                                  <p:childTnLst>
                                    <p:animEffect transition="out" filter="fade">
                                      <p:cBhvr>
                                        <p:cTn id="54" dur="500"/>
                                        <p:tgtEl>
                                          <p:spTgt spid="13"/>
                                        </p:tgtEl>
                                      </p:cBhvr>
                                    </p:animEffect>
                                    <p:set>
                                      <p:cBhvr>
                                        <p:cTn id="55" dur="1" fill="hold">
                                          <p:stCondLst>
                                            <p:cond delay="499"/>
                                          </p:stCondLst>
                                        </p:cTn>
                                        <p:tgtEl>
                                          <p:spTgt spid="13"/>
                                        </p:tgtEl>
                                        <p:attrNameLst>
                                          <p:attrName>style.visibility</p:attrName>
                                        </p:attrNameLst>
                                      </p:cBhvr>
                                      <p:to>
                                        <p:strVal val="hidden"/>
                                      </p:to>
                                    </p:set>
                                  </p:childTnLst>
                                </p:cTn>
                              </p:par>
                              <p:par>
                                <p:cTn id="56" presetID="10" presetClass="exit" presetSubtype="0" fill="hold" grpId="1" nodeType="withEffect">
                                  <p:stCondLst>
                                    <p:cond delay="0"/>
                                  </p:stCondLst>
                                  <p:childTnLst>
                                    <p:animEffect transition="out" filter="fade">
                                      <p:cBhvr>
                                        <p:cTn id="57" dur="500"/>
                                        <p:tgtEl>
                                          <p:spTgt spid="17"/>
                                        </p:tgtEl>
                                      </p:cBhvr>
                                    </p:animEffect>
                                    <p:set>
                                      <p:cBhvr>
                                        <p:cTn id="58" dur="1" fill="hold">
                                          <p:stCondLst>
                                            <p:cond delay="499"/>
                                          </p:stCondLst>
                                        </p:cTn>
                                        <p:tgtEl>
                                          <p:spTgt spid="17"/>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10"/>
                                        </p:tgtEl>
                                      </p:cBhvr>
                                    </p:animEffect>
                                    <p:set>
                                      <p:cBhvr>
                                        <p:cTn id="61" dur="1" fill="hold">
                                          <p:stCondLst>
                                            <p:cond delay="499"/>
                                          </p:stCondLst>
                                        </p:cTn>
                                        <p:tgtEl>
                                          <p:spTgt spid="10"/>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16"/>
                                        </p:tgtEl>
                                      </p:cBhvr>
                                    </p:animEffect>
                                    <p:set>
                                      <p:cBhvr>
                                        <p:cTn id="64" dur="1" fill="hold">
                                          <p:stCondLst>
                                            <p:cond delay="499"/>
                                          </p:stCondLst>
                                        </p:cTn>
                                        <p:tgtEl>
                                          <p:spTgt spid="16"/>
                                        </p:tgtEl>
                                        <p:attrNameLst>
                                          <p:attrName>style.visibility</p:attrName>
                                        </p:attrNameLst>
                                      </p:cBhvr>
                                      <p:to>
                                        <p:strVal val="hidden"/>
                                      </p:to>
                                    </p:set>
                                  </p:childTnLst>
                                </p:cTn>
                              </p:par>
                              <p:par>
                                <p:cTn id="65" presetID="10" presetClass="exit" presetSubtype="0" fill="hold" nodeType="withEffect">
                                  <p:stCondLst>
                                    <p:cond delay="0"/>
                                  </p:stCondLst>
                                  <p:childTnLst>
                                    <p:animEffect transition="out" filter="fade">
                                      <p:cBhvr>
                                        <p:cTn id="66" dur="500"/>
                                        <p:tgtEl>
                                          <p:spTgt spid="14"/>
                                        </p:tgtEl>
                                      </p:cBhvr>
                                    </p:animEffect>
                                    <p:set>
                                      <p:cBhvr>
                                        <p:cTn id="67" dur="1" fill="hold">
                                          <p:stCondLst>
                                            <p:cond delay="499"/>
                                          </p:stCondLst>
                                        </p:cTn>
                                        <p:tgtEl>
                                          <p:spTgt spid="14"/>
                                        </p:tgtEl>
                                        <p:attrNameLst>
                                          <p:attrName>style.visibility</p:attrName>
                                        </p:attrNameLst>
                                      </p:cBhvr>
                                      <p:to>
                                        <p:strVal val="hidden"/>
                                      </p:to>
                                    </p:set>
                                  </p:childTnLst>
                                </p:cTn>
                              </p:par>
                              <p:par>
                                <p:cTn id="68" presetID="10" presetClass="exit" presetSubtype="0" fill="hold" nodeType="withEffect">
                                  <p:stCondLst>
                                    <p:cond delay="0"/>
                                  </p:stCondLst>
                                  <p:childTnLst>
                                    <p:animEffect transition="out" filter="fade">
                                      <p:cBhvr>
                                        <p:cTn id="69" dur="500"/>
                                        <p:tgtEl>
                                          <p:spTgt spid="20"/>
                                        </p:tgtEl>
                                      </p:cBhvr>
                                    </p:animEffect>
                                    <p:set>
                                      <p:cBhvr>
                                        <p:cTn id="70" dur="1" fill="hold">
                                          <p:stCondLst>
                                            <p:cond delay="499"/>
                                          </p:stCondLst>
                                        </p:cTn>
                                        <p:tgtEl>
                                          <p:spTgt spid="20"/>
                                        </p:tgtEl>
                                        <p:attrNameLst>
                                          <p:attrName>style.visibility</p:attrName>
                                        </p:attrNameLst>
                                      </p:cBhvr>
                                      <p:to>
                                        <p:strVal val="hidden"/>
                                      </p:to>
                                    </p:set>
                                  </p:childTnLst>
                                </p:cTn>
                              </p:par>
                              <p:par>
                                <p:cTn id="71" presetID="10" presetClass="exit" presetSubtype="0" fill="hold" nodeType="withEffect">
                                  <p:stCondLst>
                                    <p:cond delay="0"/>
                                  </p:stCondLst>
                                  <p:childTnLst>
                                    <p:animEffect transition="out" filter="fade">
                                      <p:cBhvr>
                                        <p:cTn id="72" dur="500"/>
                                        <p:tgtEl>
                                          <p:spTgt spid="19"/>
                                        </p:tgtEl>
                                      </p:cBhvr>
                                    </p:animEffect>
                                    <p:set>
                                      <p:cBhvr>
                                        <p:cTn id="73" dur="1" fill="hold">
                                          <p:stCondLst>
                                            <p:cond delay="499"/>
                                          </p:stCondLst>
                                        </p:cTn>
                                        <p:tgtEl>
                                          <p:spTgt spid="19"/>
                                        </p:tgtEl>
                                        <p:attrNameLst>
                                          <p:attrName>style.visibility</p:attrName>
                                        </p:attrNameLst>
                                      </p:cBhvr>
                                      <p:to>
                                        <p:strVal val="hidden"/>
                                      </p:to>
                                    </p:set>
                                  </p:childTnLst>
                                </p:cTn>
                              </p:par>
                              <p:par>
                                <p:cTn id="74" presetID="10" presetClass="exit" presetSubtype="0" fill="hold" grpId="1" nodeType="withEffect">
                                  <p:stCondLst>
                                    <p:cond delay="0"/>
                                  </p:stCondLst>
                                  <p:childTnLst>
                                    <p:animEffect transition="out" filter="fade">
                                      <p:cBhvr>
                                        <p:cTn id="75" dur="500"/>
                                        <p:tgtEl>
                                          <p:spTgt spid="23"/>
                                        </p:tgtEl>
                                      </p:cBhvr>
                                    </p:animEffect>
                                    <p:set>
                                      <p:cBhvr>
                                        <p:cTn id="76" dur="1" fill="hold">
                                          <p:stCondLst>
                                            <p:cond delay="499"/>
                                          </p:stCondLst>
                                        </p:cTn>
                                        <p:tgtEl>
                                          <p:spTgt spid="23"/>
                                        </p:tgtEl>
                                        <p:attrNameLst>
                                          <p:attrName>style.visibility</p:attrName>
                                        </p:attrNameLst>
                                      </p:cBhvr>
                                      <p:to>
                                        <p:strVal val="hidden"/>
                                      </p:to>
                                    </p:set>
                                  </p:childTnLst>
                                </p:cTn>
                              </p:par>
                              <p:par>
                                <p:cTn id="77" presetID="10" presetClass="exit" presetSubtype="0" fill="hold" nodeType="withEffect">
                                  <p:stCondLst>
                                    <p:cond delay="0"/>
                                  </p:stCondLst>
                                  <p:childTnLst>
                                    <p:animEffect transition="out" filter="fade">
                                      <p:cBhvr>
                                        <p:cTn id="78" dur="500"/>
                                        <p:tgtEl>
                                          <p:spTgt spid="25"/>
                                        </p:tgtEl>
                                      </p:cBhvr>
                                    </p:animEffect>
                                    <p:set>
                                      <p:cBhvr>
                                        <p:cTn id="79" dur="1" fill="hold">
                                          <p:stCondLst>
                                            <p:cond delay="499"/>
                                          </p:stCondLst>
                                        </p:cTn>
                                        <p:tgtEl>
                                          <p:spTgt spid="25"/>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26"/>
                                        </p:tgtEl>
                                        <p:attrNameLst>
                                          <p:attrName>style.visibility</p:attrName>
                                        </p:attrNameLst>
                                      </p:cBhvr>
                                      <p:to>
                                        <p:strVal val="visible"/>
                                      </p:to>
                                    </p:set>
                                    <p:animEffect transition="in" filter="fade">
                                      <p:cBhvr>
                                        <p:cTn id="84" dur="500"/>
                                        <p:tgtEl>
                                          <p:spTgt spid="26"/>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7"/>
                                        </p:tgtEl>
                                        <p:attrNameLst>
                                          <p:attrName>style.visibility</p:attrName>
                                        </p:attrNameLst>
                                      </p:cBhvr>
                                      <p:to>
                                        <p:strVal val="visible"/>
                                      </p:to>
                                    </p:set>
                                    <p:animEffect transition="in" filter="fade">
                                      <p:cBhvr>
                                        <p:cTn id="87" dur="500"/>
                                        <p:tgtEl>
                                          <p:spTgt spid="27"/>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28"/>
                                        </p:tgtEl>
                                        <p:attrNameLst>
                                          <p:attrName>style.visibility</p:attrName>
                                        </p:attrNameLst>
                                      </p:cBhvr>
                                      <p:to>
                                        <p:strVal val="visible"/>
                                      </p:to>
                                    </p:set>
                                    <p:animEffect transition="in" filter="fade">
                                      <p:cBhvr>
                                        <p:cTn id="92" dur="500"/>
                                        <p:tgtEl>
                                          <p:spTgt spid="2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29"/>
                                        </p:tgtEl>
                                        <p:attrNameLst>
                                          <p:attrName>style.visibility</p:attrName>
                                        </p:attrNameLst>
                                      </p:cBhvr>
                                      <p:to>
                                        <p:strVal val="visible"/>
                                      </p:to>
                                    </p:set>
                                    <p:animEffect transition="in" filter="fade">
                                      <p:cBhvr>
                                        <p:cTn id="95" dur="500"/>
                                        <p:tgtEl>
                                          <p:spTgt spid="29"/>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30"/>
                                        </p:tgtEl>
                                        <p:attrNameLst>
                                          <p:attrName>style.visibility</p:attrName>
                                        </p:attrNameLst>
                                      </p:cBhvr>
                                      <p:to>
                                        <p:strVal val="visible"/>
                                      </p:to>
                                    </p:set>
                                    <p:animEffect transition="in" filter="fade">
                                      <p:cBhvr>
                                        <p:cTn id="98" dur="500"/>
                                        <p:tgtEl>
                                          <p:spTgt spid="30"/>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31"/>
                                        </p:tgtEl>
                                        <p:attrNameLst>
                                          <p:attrName>style.visibility</p:attrName>
                                        </p:attrNameLst>
                                      </p:cBhvr>
                                      <p:to>
                                        <p:strVal val="visible"/>
                                      </p:to>
                                    </p:set>
                                    <p:animEffect transition="in" filter="fade">
                                      <p:cBhvr>
                                        <p:cTn id="103" dur="500"/>
                                        <p:tgtEl>
                                          <p:spTgt spid="31"/>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32"/>
                                        </p:tgtEl>
                                        <p:attrNameLst>
                                          <p:attrName>style.visibility</p:attrName>
                                        </p:attrNameLst>
                                      </p:cBhvr>
                                      <p:to>
                                        <p:strVal val="visible"/>
                                      </p:to>
                                    </p:set>
                                    <p:animEffect transition="in" filter="fade">
                                      <p:cBhvr>
                                        <p:cTn id="106" dur="500"/>
                                        <p:tgtEl>
                                          <p:spTgt spid="32"/>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33"/>
                                        </p:tgtEl>
                                        <p:attrNameLst>
                                          <p:attrName>style.visibility</p:attrName>
                                        </p:attrNameLst>
                                      </p:cBhvr>
                                      <p:to>
                                        <p:strVal val="visible"/>
                                      </p:to>
                                    </p:set>
                                    <p:animEffect transition="in" filter="fade">
                                      <p:cBhvr>
                                        <p:cTn id="109" dur="500"/>
                                        <p:tgtEl>
                                          <p:spTgt spid="33"/>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34"/>
                                        </p:tgtEl>
                                        <p:attrNameLst>
                                          <p:attrName>style.visibility</p:attrName>
                                        </p:attrNameLst>
                                      </p:cBhvr>
                                      <p:to>
                                        <p:strVal val="visible"/>
                                      </p:to>
                                    </p:set>
                                    <p:animEffect transition="in" filter="fade">
                                      <p:cBhvr>
                                        <p:cTn id="114" dur="500"/>
                                        <p:tgtEl>
                                          <p:spTgt spid="34"/>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animEffect transition="in" filter="fade">
                                      <p:cBhvr>
                                        <p:cTn id="117" dur="500"/>
                                        <p:tgtEl>
                                          <p:spTgt spid="35"/>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36"/>
                                        </p:tgtEl>
                                        <p:attrNameLst>
                                          <p:attrName>style.visibility</p:attrName>
                                        </p:attrNameLst>
                                      </p:cBhvr>
                                      <p:to>
                                        <p:strVal val="visible"/>
                                      </p:to>
                                    </p:set>
                                    <p:animEffect transition="in" filter="fade">
                                      <p:cBhvr>
                                        <p:cTn id="120" dur="500"/>
                                        <p:tgtEl>
                                          <p:spTgt spid="36"/>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grpId="0" nodeType="clickEffect">
                                  <p:stCondLst>
                                    <p:cond delay="0"/>
                                  </p:stCondLst>
                                  <p:childTnLst>
                                    <p:set>
                                      <p:cBhvr>
                                        <p:cTn id="124" dur="1" fill="hold">
                                          <p:stCondLst>
                                            <p:cond delay="0"/>
                                          </p:stCondLst>
                                        </p:cTn>
                                        <p:tgtEl>
                                          <p:spTgt spid="37"/>
                                        </p:tgtEl>
                                        <p:attrNameLst>
                                          <p:attrName>style.visibility</p:attrName>
                                        </p:attrNameLst>
                                      </p:cBhvr>
                                      <p:to>
                                        <p:strVal val="visible"/>
                                      </p:to>
                                    </p:set>
                                    <p:animEffect transition="in" filter="fade">
                                      <p:cBhvr>
                                        <p:cTn id="125" dur="500"/>
                                        <p:tgtEl>
                                          <p:spTgt spid="37"/>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38"/>
                                        </p:tgtEl>
                                        <p:attrNameLst>
                                          <p:attrName>style.visibility</p:attrName>
                                        </p:attrNameLst>
                                      </p:cBhvr>
                                      <p:to>
                                        <p:strVal val="visible"/>
                                      </p:to>
                                    </p:set>
                                    <p:animEffect transition="in" filter="fade">
                                      <p:cBhvr>
                                        <p:cTn id="128" dur="500"/>
                                        <p:tgtEl>
                                          <p:spTgt spid="38"/>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39"/>
                                        </p:tgtEl>
                                        <p:attrNameLst>
                                          <p:attrName>style.visibility</p:attrName>
                                        </p:attrNameLst>
                                      </p:cBhvr>
                                      <p:to>
                                        <p:strVal val="visible"/>
                                      </p:to>
                                    </p:set>
                                    <p:animEffect transition="in" filter="fade">
                                      <p:cBhvr>
                                        <p:cTn id="131" dur="500"/>
                                        <p:tgtEl>
                                          <p:spTgt spid="39"/>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grpId="0" nodeType="clickEffect">
                                  <p:stCondLst>
                                    <p:cond delay="0"/>
                                  </p:stCondLst>
                                  <p:childTnLst>
                                    <p:set>
                                      <p:cBhvr>
                                        <p:cTn id="135" dur="1" fill="hold">
                                          <p:stCondLst>
                                            <p:cond delay="0"/>
                                          </p:stCondLst>
                                        </p:cTn>
                                        <p:tgtEl>
                                          <p:spTgt spid="42"/>
                                        </p:tgtEl>
                                        <p:attrNameLst>
                                          <p:attrName>style.visibility</p:attrName>
                                        </p:attrNameLst>
                                      </p:cBhvr>
                                      <p:to>
                                        <p:strVal val="visible"/>
                                      </p:to>
                                    </p:set>
                                    <p:animEffect transition="in" filter="fade">
                                      <p:cBhvr>
                                        <p:cTn id="136" dur="500"/>
                                        <p:tgtEl>
                                          <p:spTgt spid="42"/>
                                        </p:tgtEl>
                                      </p:cBhvr>
                                    </p:animEffect>
                                  </p:childTnLst>
                                </p:cTn>
                              </p:par>
                            </p:childTnLst>
                          </p:cTn>
                        </p:par>
                      </p:childTnLst>
                    </p:cTn>
                  </p:par>
                  <p:par>
                    <p:cTn id="137" fill="hold">
                      <p:stCondLst>
                        <p:cond delay="indefinite"/>
                      </p:stCondLst>
                      <p:childTnLst>
                        <p:par>
                          <p:cTn id="138" fill="hold">
                            <p:stCondLst>
                              <p:cond delay="0"/>
                            </p:stCondLst>
                            <p:childTnLst>
                              <p:par>
                                <p:cTn id="139" presetID="10" presetClass="entr" presetSubtype="0" fill="hold" nodeType="clickEffect">
                                  <p:stCondLst>
                                    <p:cond delay="0"/>
                                  </p:stCondLst>
                                  <p:childTnLst>
                                    <p:set>
                                      <p:cBhvr>
                                        <p:cTn id="140" dur="1" fill="hold">
                                          <p:stCondLst>
                                            <p:cond delay="0"/>
                                          </p:stCondLst>
                                        </p:cTn>
                                        <p:tgtEl>
                                          <p:spTgt spid="43"/>
                                        </p:tgtEl>
                                        <p:attrNameLst>
                                          <p:attrName>style.visibility</p:attrName>
                                        </p:attrNameLst>
                                      </p:cBhvr>
                                      <p:to>
                                        <p:strVal val="visible"/>
                                      </p:to>
                                    </p:set>
                                    <p:animEffect transition="in" filter="fade">
                                      <p:cBhvr>
                                        <p:cTn id="141" dur="500"/>
                                        <p:tgtEl>
                                          <p:spTgt spid="43"/>
                                        </p:tgtEl>
                                      </p:cBhvr>
                                    </p:animEffect>
                                  </p:childTnLst>
                                </p:cTn>
                              </p:par>
                            </p:childTnLst>
                          </p:cTn>
                        </p:par>
                        <p:par>
                          <p:cTn id="142" fill="hold">
                            <p:stCondLst>
                              <p:cond delay="500"/>
                            </p:stCondLst>
                            <p:childTnLst>
                              <p:par>
                                <p:cTn id="143" presetID="10" presetClass="entr" presetSubtype="0" fill="hold" grpId="0" nodeType="afterEffect">
                                  <p:stCondLst>
                                    <p:cond delay="0"/>
                                  </p:stCondLst>
                                  <p:childTnLst>
                                    <p:set>
                                      <p:cBhvr>
                                        <p:cTn id="144" dur="1" fill="hold">
                                          <p:stCondLst>
                                            <p:cond delay="0"/>
                                          </p:stCondLst>
                                        </p:cTn>
                                        <p:tgtEl>
                                          <p:spTgt spid="44"/>
                                        </p:tgtEl>
                                        <p:attrNameLst>
                                          <p:attrName>style.visibility</p:attrName>
                                        </p:attrNameLst>
                                      </p:cBhvr>
                                      <p:to>
                                        <p:strVal val="visible"/>
                                      </p:to>
                                    </p:set>
                                    <p:animEffect transition="in" filter="fade">
                                      <p:cBhvr>
                                        <p:cTn id="14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13" grpId="0"/>
      <p:bldP spid="13" grpId="1"/>
      <p:bldP spid="17" grpId="0"/>
      <p:bldP spid="17" grpId="1"/>
      <p:bldP spid="23" grpId="0" animBg="1"/>
      <p:bldP spid="23" grpId="1" animBg="1"/>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2" grpId="0"/>
      <p:bldP spid="44" grpId="0"/>
    </p:bldLst>
  </p:timing>
</p:sld>
</file>

<file path=ppt/theme/theme1.xml><?xml version="1.0" encoding="utf-8"?>
<a:theme xmlns:a="http://schemas.openxmlformats.org/drawingml/2006/main" name="CelebrationVTI">
  <a:themeElements>
    <a:clrScheme name="AnalogousFromRegularSeedLeftStep">
      <a:dk1>
        <a:srgbClr val="000000"/>
      </a:dk1>
      <a:lt1>
        <a:srgbClr val="FFFFFF"/>
      </a:lt1>
      <a:dk2>
        <a:srgbClr val="242641"/>
      </a:dk2>
      <a:lt2>
        <a:srgbClr val="E2E8E6"/>
      </a:lt2>
      <a:accent1>
        <a:srgbClr val="C34D6C"/>
      </a:accent1>
      <a:accent2>
        <a:srgbClr val="B13B8C"/>
      </a:accent2>
      <a:accent3>
        <a:srgbClr val="B84DC3"/>
      </a:accent3>
      <a:accent4>
        <a:srgbClr val="743BB1"/>
      </a:accent4>
      <a:accent5>
        <a:srgbClr val="554DC3"/>
      </a:accent5>
      <a:accent6>
        <a:srgbClr val="3B64B1"/>
      </a:accent6>
      <a:hlink>
        <a:srgbClr val="319379"/>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elebrationVTI" id="{BAD6E4D6-FB5F-472A-BAD2-154760D77BE0}" vid="{59D360FE-6438-46F1-A5A6-11415132A23A}"/>
    </a:ext>
  </a:extLst>
</a:theme>
</file>

<file path=ppt/theme/theme2.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1189</TotalTime>
  <Words>3188</Words>
  <Application>Microsoft Office PowerPoint</Application>
  <PresentationFormat>Widescreen</PresentationFormat>
  <Paragraphs>397</Paragraphs>
  <Slides>35</Slides>
  <Notes>12</Notes>
  <HiddenSlides>0</HiddenSlides>
  <MMClips>11</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35</vt:i4>
      </vt:variant>
    </vt:vector>
  </HeadingPairs>
  <TitlesOfParts>
    <vt:vector size="42" baseType="lpstr">
      <vt:lpstr>Arial</vt:lpstr>
      <vt:lpstr>AvenirNext LT Pro Medium</vt:lpstr>
      <vt:lpstr>Calibri</vt:lpstr>
      <vt:lpstr>Century Gothic</vt:lpstr>
      <vt:lpstr>Gill Sans Nova</vt:lpstr>
      <vt:lpstr>CelebrationVTI</vt:lpstr>
      <vt:lpstr>Vapor Trail</vt:lpstr>
      <vt:lpstr>Programming Fundamentals &amp; Higher Order Programming</vt:lpstr>
      <vt:lpstr>PowerPoint Presentation</vt:lpstr>
      <vt:lpstr>Imperative Programming</vt:lpstr>
      <vt:lpstr>Imperative Programming</vt:lpstr>
      <vt:lpstr>procedural Programming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rafael lourenço</dc:creator>
  <cp:lastModifiedBy>rafael lourenço</cp:lastModifiedBy>
  <cp:revision>58</cp:revision>
  <dcterms:created xsi:type="dcterms:W3CDTF">2022-07-18T13:36:41Z</dcterms:created>
  <dcterms:modified xsi:type="dcterms:W3CDTF">2022-07-20T21:59:17Z</dcterms:modified>
</cp:coreProperties>
</file>

<file path=docProps/thumbnail.jpeg>
</file>